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4.xml" ContentType="application/vnd.openxmlformats-officedocument.presentationml.tags+xml"/>
  <Override PartName="/ppt/notesSlides/notesSlide1.xml" ContentType="application/vnd.openxmlformats-officedocument.presentationml.notesSlide+xml"/>
  <Override PartName="/ppt/tags/tag55.xml" ContentType="application/vnd.openxmlformats-officedocument.presentationml.tags+xml"/>
  <Override PartName="/ppt/notesSlides/notesSlide2.xml" ContentType="application/vnd.openxmlformats-officedocument.presentationml.notesSlide+xml"/>
  <Override PartName="/ppt/tags/tag56.xml" ContentType="application/vnd.openxmlformats-officedocument.presentationml.tags+xml"/>
  <Override PartName="/ppt/notesSlides/notesSlide3.xml" ContentType="application/vnd.openxmlformats-officedocument.presentationml.notesSlide+xml"/>
  <Override PartName="/ppt/tags/tag57.xml" ContentType="application/vnd.openxmlformats-officedocument.presentationml.tags+xml"/>
  <Override PartName="/ppt/notesSlides/notesSlide4.xml" ContentType="application/vnd.openxmlformats-officedocument.presentationml.notesSlide+xml"/>
  <Override PartName="/ppt/tags/tag58.xml" ContentType="application/vnd.openxmlformats-officedocument.presentationml.tags+xml"/>
  <Override PartName="/ppt/notesSlides/notesSlide5.xml" ContentType="application/vnd.openxmlformats-officedocument.presentationml.notesSlide+xml"/>
  <Override PartName="/ppt/tags/tag59.xml" ContentType="application/vnd.openxmlformats-officedocument.presentationml.tags+xml"/>
  <Override PartName="/ppt/notesSlides/notesSlide6.xml" ContentType="application/vnd.openxmlformats-officedocument.presentationml.notesSlide+xml"/>
  <Override PartName="/ppt/tags/tag60.xml" ContentType="application/vnd.openxmlformats-officedocument.presentationml.tags+xml"/>
  <Override PartName="/ppt/notesSlides/notesSlide7.xml" ContentType="application/vnd.openxmlformats-officedocument.presentationml.notesSlide+xml"/>
  <Override PartName="/ppt/tags/tag61.xml" ContentType="application/vnd.openxmlformats-officedocument.presentationml.tags+xml"/>
  <Override PartName="/ppt/notesSlides/notesSlide8.xml" ContentType="application/vnd.openxmlformats-officedocument.presentationml.notesSlide+xml"/>
  <Override PartName="/ppt/tags/tag62.xml" ContentType="application/vnd.openxmlformats-officedocument.presentationml.tags+xml"/>
  <Override PartName="/ppt/notesSlides/notesSlide9.xml" ContentType="application/vnd.openxmlformats-officedocument.presentationml.notesSlide+xml"/>
  <Override PartName="/ppt/tags/tag63.xml" ContentType="application/vnd.openxmlformats-officedocument.presentationml.tags+xml"/>
  <Override PartName="/ppt/notesSlides/notesSlide10.xml" ContentType="application/vnd.openxmlformats-officedocument.presentationml.notesSlide+xml"/>
  <Override PartName="/ppt/tags/tag64.xml" ContentType="application/vnd.openxmlformats-officedocument.presentationml.tags+xml"/>
  <Override PartName="/ppt/notesSlides/notesSlide11.xml" ContentType="application/vnd.openxmlformats-officedocument.presentationml.notesSlide+xml"/>
  <Override PartName="/ppt/tags/tag65.xml" ContentType="application/vnd.openxmlformats-officedocument.presentationml.tags+xml"/>
  <Override PartName="/ppt/notesSlides/notesSlide12.xml" ContentType="application/vnd.openxmlformats-officedocument.presentationml.notesSlide+xml"/>
  <Override PartName="/ppt/tags/tag6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67.xml" ContentType="application/vnd.openxmlformats-officedocument.presentationml.tags+xml"/>
  <Override PartName="/ppt/notesSlides/notesSlide15.xml" ContentType="application/vnd.openxmlformats-officedocument.presentationml.notesSlide+xml"/>
  <Override PartName="/ppt/tags/tag68.xml" ContentType="application/vnd.openxmlformats-officedocument.presentationml.tags+xml"/>
  <Override PartName="/ppt/notesSlides/notesSlide16.xml" ContentType="application/vnd.openxmlformats-officedocument.presentationml.notesSlide+xml"/>
  <Override PartName="/ppt/tags/tag69.xml" ContentType="application/vnd.openxmlformats-officedocument.presentationml.tags+xml"/>
  <Override PartName="/ppt/notesSlides/notesSlide17.xml" ContentType="application/vnd.openxmlformats-officedocument.presentationml.notesSlide+xml"/>
  <Override PartName="/ppt/tags/tag70.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71.xml" ContentType="application/vnd.openxmlformats-officedocument.presentationml.tags+xml"/>
  <Override PartName="/ppt/notesSlides/notesSlide21.xml" ContentType="application/vnd.openxmlformats-officedocument.presentationml.notesSlide+xml"/>
  <Override PartName="/ppt/tags/tag72.xml" ContentType="application/vnd.openxmlformats-officedocument.presentationml.tags+xml"/>
  <Override PartName="/ppt/notesSlides/notesSlide22.xml" ContentType="application/vnd.openxmlformats-officedocument.presentationml.notesSlide+xml"/>
  <Override PartName="/ppt/tags/tag73.xml" ContentType="application/vnd.openxmlformats-officedocument.presentationml.tags+xml"/>
  <Override PartName="/ppt/notesSlides/notesSlide23.xml" ContentType="application/vnd.openxmlformats-officedocument.presentationml.notesSlide+xml"/>
  <Override PartName="/ppt/tags/tag74.xml" ContentType="application/vnd.openxmlformats-officedocument.presentationml.tags+xml"/>
  <Override PartName="/ppt/notesSlides/notesSlide24.xml" ContentType="application/vnd.openxmlformats-officedocument.presentationml.notesSlide+xml"/>
  <Override PartName="/ppt/tags/tag75.xml" ContentType="application/vnd.openxmlformats-officedocument.presentationml.tags+xml"/>
  <Override PartName="/ppt/notesSlides/notesSlide25.xml" ContentType="application/vnd.openxmlformats-officedocument.presentationml.notesSlide+xml"/>
  <Override PartName="/ppt/tags/tag76.xml" ContentType="application/vnd.openxmlformats-officedocument.presentationml.tags+xml"/>
  <Override PartName="/ppt/notesSlides/notesSlide26.xml" ContentType="application/vnd.openxmlformats-officedocument.presentationml.notesSlide+xml"/>
  <Override PartName="/ppt/tags/tag77.xml" ContentType="application/vnd.openxmlformats-officedocument.presentationml.tags+xml"/>
  <Override PartName="/ppt/notesSlides/notesSlide27.xml" ContentType="application/vnd.openxmlformats-officedocument.presentationml.notesSlide+xml"/>
  <Override PartName="/ppt/tags/tag78.xml" ContentType="application/vnd.openxmlformats-officedocument.presentationml.tags+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8" r:id="rId4"/>
  </p:sldMasterIdLst>
  <p:notesMasterIdLst>
    <p:notesMasterId r:id="rId33"/>
  </p:notesMasterIdLst>
  <p:handoutMasterIdLst>
    <p:handoutMasterId r:id="rId34"/>
  </p:handoutMasterIdLst>
  <p:sldIdLst>
    <p:sldId id="430" r:id="rId5"/>
    <p:sldId id="443" r:id="rId6"/>
    <p:sldId id="400" r:id="rId7"/>
    <p:sldId id="431" r:id="rId8"/>
    <p:sldId id="432" r:id="rId9"/>
    <p:sldId id="899" r:id="rId10"/>
    <p:sldId id="900" r:id="rId11"/>
    <p:sldId id="901" r:id="rId12"/>
    <p:sldId id="886" r:id="rId13"/>
    <p:sldId id="887" r:id="rId14"/>
    <p:sldId id="888" r:id="rId15"/>
    <p:sldId id="889" r:id="rId16"/>
    <p:sldId id="892" r:id="rId17"/>
    <p:sldId id="898" r:id="rId18"/>
    <p:sldId id="884" r:id="rId19"/>
    <p:sldId id="885" r:id="rId20"/>
    <p:sldId id="891" r:id="rId21"/>
    <p:sldId id="358" r:id="rId22"/>
    <p:sldId id="896" r:id="rId23"/>
    <p:sldId id="897" r:id="rId24"/>
    <p:sldId id="895" r:id="rId25"/>
    <p:sldId id="894" r:id="rId26"/>
    <p:sldId id="1588" r:id="rId27"/>
    <p:sldId id="427" r:id="rId28"/>
    <p:sldId id="504" r:id="rId29"/>
    <p:sldId id="883" r:id="rId30"/>
    <p:sldId id="345" r:id="rId31"/>
    <p:sldId id="1589" r:id="rId32"/>
  </p:sldIdLst>
  <p:sldSz cx="12192000" cy="6858000"/>
  <p:notesSz cx="7772400" cy="10058400"/>
  <p:custDataLst>
    <p:tags r:id="rId35"/>
  </p:custDataLst>
  <p:defaultTextStyle>
    <a:defPPr>
      <a:defRPr lang="en-US"/>
    </a:defPPr>
    <a:lvl1pPr marL="0" algn="l" defTabSz="228600" rtl="0" eaLnBrk="1" latinLnBrk="0" hangingPunct="1">
      <a:defRPr sz="1800" kern="1200">
        <a:solidFill>
          <a:schemeClr val="tx1"/>
        </a:solidFill>
        <a:latin typeface="+mn-lt"/>
        <a:ea typeface="+mn-ea"/>
        <a:cs typeface="+mn-cs"/>
      </a:defRPr>
    </a:lvl1pPr>
    <a:lvl2pPr marL="228600" algn="l" defTabSz="228600" rtl="0" eaLnBrk="1" latinLnBrk="0" hangingPunct="1">
      <a:defRPr sz="1800" kern="1200">
        <a:solidFill>
          <a:schemeClr val="tx1"/>
        </a:solidFill>
        <a:latin typeface="+mn-lt"/>
        <a:ea typeface="+mn-ea"/>
        <a:cs typeface="+mn-cs"/>
      </a:defRPr>
    </a:lvl2pPr>
    <a:lvl3pPr marL="457200" algn="l" defTabSz="228600" rtl="0" eaLnBrk="1" latinLnBrk="0" hangingPunct="1">
      <a:defRPr sz="1800" kern="1200">
        <a:solidFill>
          <a:schemeClr val="tx1"/>
        </a:solidFill>
        <a:latin typeface="+mn-lt"/>
        <a:ea typeface="+mn-ea"/>
        <a:cs typeface="+mn-cs"/>
      </a:defRPr>
    </a:lvl3pPr>
    <a:lvl4pPr marL="685800" algn="l" defTabSz="228600" rtl="0" eaLnBrk="1" latinLnBrk="0" hangingPunct="1">
      <a:defRPr sz="1800" kern="1200">
        <a:solidFill>
          <a:schemeClr val="tx1"/>
        </a:solidFill>
        <a:latin typeface="+mn-lt"/>
        <a:ea typeface="+mn-ea"/>
        <a:cs typeface="+mn-cs"/>
      </a:defRPr>
    </a:lvl4pPr>
    <a:lvl5pPr marL="914400" algn="l" defTabSz="228600" rtl="0" eaLnBrk="1" latinLnBrk="0" hangingPunct="1">
      <a:defRPr sz="1800" kern="1200">
        <a:solidFill>
          <a:schemeClr val="tx1"/>
        </a:solidFill>
        <a:latin typeface="+mn-lt"/>
        <a:ea typeface="+mn-ea"/>
        <a:cs typeface="+mn-cs"/>
      </a:defRPr>
    </a:lvl5pPr>
    <a:lvl6pPr marL="1143000" algn="l" defTabSz="228600" rtl="0" eaLnBrk="1" latinLnBrk="0" hangingPunct="1">
      <a:defRPr sz="1800" kern="1200">
        <a:solidFill>
          <a:schemeClr val="tx1"/>
        </a:solidFill>
        <a:latin typeface="+mn-lt"/>
        <a:ea typeface="+mn-ea"/>
        <a:cs typeface="+mn-cs"/>
      </a:defRPr>
    </a:lvl6pPr>
    <a:lvl7pPr marL="1371600" algn="l" defTabSz="228600" rtl="0" eaLnBrk="1" latinLnBrk="0" hangingPunct="1">
      <a:defRPr sz="1800" kern="1200">
        <a:solidFill>
          <a:schemeClr val="tx1"/>
        </a:solidFill>
        <a:latin typeface="+mn-lt"/>
        <a:ea typeface="+mn-ea"/>
        <a:cs typeface="+mn-cs"/>
      </a:defRPr>
    </a:lvl7pPr>
    <a:lvl8pPr marL="1600200" algn="l" defTabSz="228600" rtl="0" eaLnBrk="1" latinLnBrk="0" hangingPunct="1">
      <a:defRPr sz="1800" kern="1200">
        <a:solidFill>
          <a:schemeClr val="tx1"/>
        </a:solidFill>
        <a:latin typeface="+mn-lt"/>
        <a:ea typeface="+mn-ea"/>
        <a:cs typeface="+mn-cs"/>
      </a:defRPr>
    </a:lvl8pPr>
    <a:lvl9pPr marL="1828800" algn="l" defTabSz="2286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Introduction" id="{D78F0790-03DC-480E-9EAC-501E0A337582}">
          <p14:sldIdLst>
            <p14:sldId id="430"/>
            <p14:sldId id="443"/>
            <p14:sldId id="400"/>
          </p14:sldIdLst>
        </p14:section>
        <p14:section name="Section 1: Certification exam resources" id="{11C7A189-8556-4494-9DD7-C7CDF38B7228}">
          <p14:sldIdLst>
            <p14:sldId id="431"/>
            <p14:sldId id="432"/>
            <p14:sldId id="899"/>
            <p14:sldId id="900"/>
            <p14:sldId id="901"/>
            <p14:sldId id="886"/>
            <p14:sldId id="887"/>
            <p14:sldId id="888"/>
            <p14:sldId id="889"/>
            <p14:sldId id="892"/>
            <p14:sldId id="898"/>
          </p14:sldIdLst>
        </p14:section>
        <p14:section name="Section 2: Additional resources" id="{49C47C4D-7879-46BB-B1C8-842AAB73D04C}">
          <p14:sldIdLst>
            <p14:sldId id="884"/>
            <p14:sldId id="885"/>
            <p14:sldId id="891"/>
            <p14:sldId id="358"/>
            <p14:sldId id="896"/>
            <p14:sldId id="897"/>
            <p14:sldId id="895"/>
            <p14:sldId id="894"/>
            <p14:sldId id="1588"/>
            <p14:sldId id="427"/>
            <p14:sldId id="504"/>
          </p14:sldIdLst>
        </p14:section>
        <p14:section name="Module wrap-up" id="{1F8D6422-8363-4F5F-B5F8-4908AEC568EE}">
          <p14:sldIdLst>
            <p14:sldId id="883"/>
            <p14:sldId id="345"/>
            <p14:sldId id="158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ading, Katrina" initials="SK" lastIdx="9" clrIdx="0">
    <p:extLst>
      <p:ext uri="{19B8F6BF-5375-455C-9EA6-DF929625EA0E}">
        <p15:presenceInfo xmlns:p15="http://schemas.microsoft.com/office/powerpoint/2012/main" userId="S-1-5-21-1407069837-2091007605-538272213-31813507" providerId="AD"/>
      </p:ext>
    </p:extLst>
  </p:cmAuthor>
  <p:cmAuthor id="2" name="Raymond, Patty" initials="RP" lastIdx="2" clrIdx="1">
    <p:extLst>
      <p:ext uri="{19B8F6BF-5375-455C-9EA6-DF929625EA0E}">
        <p15:presenceInfo xmlns:p15="http://schemas.microsoft.com/office/powerpoint/2012/main" userId="S-1-5-21-1407069837-2091007605-538272213-2935585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910" autoAdjust="0"/>
    <p:restoredTop sz="73629" autoAdjust="0"/>
  </p:normalViewPr>
  <p:slideViewPr>
    <p:cSldViewPr snapToGrid="0">
      <p:cViewPr varScale="1">
        <p:scale>
          <a:sx n="120" d="100"/>
          <a:sy n="120" d="100"/>
        </p:scale>
        <p:origin x="1356" y="96"/>
      </p:cViewPr>
      <p:guideLst/>
    </p:cSldViewPr>
  </p:slideViewPr>
  <p:outlineViewPr>
    <p:cViewPr>
      <p:scale>
        <a:sx n="33" d="100"/>
        <a:sy n="33" d="100"/>
      </p:scale>
      <p:origin x="0" y="-5024"/>
    </p:cViewPr>
  </p:outlineViewPr>
  <p:notesTextViewPr>
    <p:cViewPr>
      <p:scale>
        <a:sx n="1" d="1"/>
        <a:sy n="1" d="1"/>
      </p:scale>
      <p:origin x="0" y="0"/>
    </p:cViewPr>
  </p:notesTextViewPr>
  <p:notesViewPr>
    <p:cSldViewPr snapToGrid="0">
      <p:cViewPr varScale="1">
        <p:scale>
          <a:sx n="113" d="100"/>
          <a:sy n="113" d="100"/>
        </p:scale>
        <p:origin x="4878"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gs" Target="tags/tag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3C71C26-B7E3-40D9-AFFC-56E1F3330FC0}"/>
              </a:ext>
            </a:extLst>
          </p:cNvPr>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354C10F-87CF-4634-B8A1-405F2079FC0A}"/>
              </a:ext>
            </a:extLst>
          </p:cNvPr>
          <p:cNvSpPr>
            <a:spLocks noGrp="1"/>
          </p:cNvSpPr>
          <p:nvPr>
            <p:ph type="dt" sz="quarter" idx="1"/>
          </p:nvPr>
        </p:nvSpPr>
        <p:spPr>
          <a:xfrm>
            <a:off x="4402138" y="0"/>
            <a:ext cx="3368675" cy="504825"/>
          </a:xfrm>
          <a:prstGeom prst="rect">
            <a:avLst/>
          </a:prstGeom>
        </p:spPr>
        <p:txBody>
          <a:bodyPr vert="horz" lIns="91440" tIns="45720" rIns="91440" bIns="45720" rtlCol="0"/>
          <a:lstStyle>
            <a:lvl1pPr algn="r">
              <a:defRPr sz="1200"/>
            </a:lvl1pPr>
          </a:lstStyle>
          <a:p>
            <a:fld id="{287BC065-D7D7-4497-9D0A-D0D4CA488C61}" type="datetimeFigureOut">
              <a:rPr lang="en-US" smtClean="0"/>
              <a:t>4/10/2023</a:t>
            </a:fld>
            <a:endParaRPr lang="en-US"/>
          </a:p>
        </p:txBody>
      </p:sp>
      <p:sp>
        <p:nvSpPr>
          <p:cNvPr id="4" name="Footer Placeholder 3">
            <a:extLst>
              <a:ext uri="{FF2B5EF4-FFF2-40B4-BE49-F238E27FC236}">
                <a16:creationId xmlns:a16="http://schemas.microsoft.com/office/drawing/2014/main" id="{C12E5DC8-58CF-4AB2-B263-F2D72A48CB76}"/>
              </a:ext>
            </a:extLst>
          </p:cNvPr>
          <p:cNvSpPr>
            <a:spLocks noGrp="1"/>
          </p:cNvSpPr>
          <p:nvPr>
            <p:ph type="ftr" sz="quarter" idx="2"/>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0175017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0EC29ED2-9DB7-4FC7-8D07-964CD0E5B663}" type="datetimeFigureOut">
              <a:rPr lang="en-US" smtClean="0"/>
              <a:t>4/10/2023</a:t>
            </a:fld>
            <a:endParaRPr lang="en-US"/>
          </a:p>
        </p:txBody>
      </p:sp>
      <p:sp>
        <p:nvSpPr>
          <p:cNvPr id="4" name="Slide Image Placeholder 3"/>
          <p:cNvSpPr>
            <a:spLocks noGrp="1" noRot="1" noChangeAspect="1"/>
          </p:cNvSpPr>
          <p:nvPr>
            <p:ph type="sldImg" idx="2"/>
          </p:nvPr>
        </p:nvSpPr>
        <p:spPr>
          <a:xfrm>
            <a:off x="869950" y="1257300"/>
            <a:ext cx="6032500" cy="339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B4B52809-B5B7-4F41-8876-28A8C75C3ECB}" type="slidenum">
              <a:rPr lang="en-US" smtClean="0"/>
              <a:t>‹#›</a:t>
            </a:fld>
            <a:endParaRPr lang="en-US"/>
          </a:p>
        </p:txBody>
      </p:sp>
    </p:spTree>
    <p:extLst>
      <p:ext uri="{BB962C8B-B14F-4D97-AF65-F5344CB8AC3E}">
        <p14:creationId xmlns:p14="http://schemas.microsoft.com/office/powerpoint/2010/main" val="336884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aws.training/SessionSearch?pageNumber=1&amp;courseId=10006"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aws.amazon.com/training/course-descriptions/exam-readiness-intensive-workshop-aws-certified-solutions-architect-associate/" TargetMode="External"/><Relationship Id="rId4" Type="http://schemas.openxmlformats.org/officeDocument/2006/relationships/hyperlink" Target="https://www.aws.training/Details/Curriculum?id=20685"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ws.trainin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ws.amazon.com/whitepaper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docs.aws.amazon.com/wellarchitected/latest/cost-optimization-pillar/welcome.html" TargetMode="External"/><Relationship Id="rId3" Type="http://schemas.openxmlformats.org/officeDocument/2006/relationships/hyperlink" Target="https://docs.aws.amazon.com/wellarchitected/latest/framework/welcome.html" TargetMode="External"/><Relationship Id="rId7" Type="http://schemas.openxmlformats.org/officeDocument/2006/relationships/hyperlink" Target="https://docs.aws.amazon.com/wellarchitected/latest/performance-efficiency-pillar/welcome.html"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docs.aws.amazon.com/wellarchitected/latest/reliability-pillar/welcome.html" TargetMode="External"/><Relationship Id="rId5" Type="http://schemas.openxmlformats.org/officeDocument/2006/relationships/hyperlink" Target="https://docs.aws.amazon.com/wellarchitected/latest/operational-excellence-pillar/welcome.html" TargetMode="External"/><Relationship Id="rId4" Type="http://schemas.openxmlformats.org/officeDocument/2006/relationships/hyperlink" Target="https://docs.aws.amazon.com/wellarchitected/latest/security-pillar/welcome.html" TargetMode="External"/><Relationship Id="rId9" Type="http://schemas.openxmlformats.org/officeDocument/2006/relationships/hyperlink" Target="https://docs.aws.amazon.com/wellarchitected/latest/sustainability-pillar/sustainability-pillar.html"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ws.amazon.com/faq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aws.amazon.com/"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aws.amazon.com/this-is-my-architecture/"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aws.amazon.com/professional-services/CAF/"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aws.amazon.com/training/self-paced-lab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aws.amazon.com/quickstart/"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aws.amazon.com/getting-started/"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1.awsstatic.com/training-and-certification/docs-sa-assoc/AWS-Certified-Solutions-Architect-Associate_Exam-Guide.pdf"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1.awsstatic.com/training-and-certification/docs-sa-assoc/AWS-Certified-Solutions-Architect-Associate_Exam-Guide.pdf"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1.awsstatic.com/training-and-certification/docs-sa-assoc/AWS-Certified-Solutions-Architect-Associate_Exam-Guide.pdf"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1.awsstatic.com/training-and-certification/docs-sa-assoc/AWS-Certified-Solutions-Architect-Associate_Exam-Guide.pdf"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1.awsstatic.com/training-and-certification/docs-sa-assoc/AWS-Certified-Solutions-Architect-Associate_Exam-Guide.pdf"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d1.awsstatic.com/training-and-certification/docs-sa-assoc/AWS-Certified-Solutions-Architect-Associate_Sample-Questions.pdf"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a:t>
            </a:r>
            <a:r>
              <a:rPr lang="en-US" baseline="0" dirty="0"/>
              <a:t>e to Module 15: Bridging to Certification</a:t>
            </a:r>
            <a:r>
              <a:rPr lang="en-US" dirty="0"/>
              <a:t>.</a:t>
            </a:r>
          </a:p>
        </p:txBody>
      </p:sp>
    </p:spTree>
    <p:extLst>
      <p:ext uri="{BB962C8B-B14F-4D97-AF65-F5344CB8AC3E}">
        <p14:creationId xmlns:p14="http://schemas.microsoft.com/office/powerpoint/2010/main" val="1736860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AWS also offers </a:t>
            </a:r>
            <a:r>
              <a:rPr lang="en-US" i="1" dirty="0"/>
              <a:t>Exam Readiness: AWS Certified Solutions Architect - Associate</a:t>
            </a:r>
            <a:r>
              <a:rPr lang="en-US" dirty="0"/>
              <a:t> training in </a:t>
            </a:r>
            <a:r>
              <a:rPr lang="en-US" dirty="0">
                <a:ea typeface="Amazon Ember Light" panose="020B0403020204020204" pitchFamily="34" charset="0"/>
                <a:cs typeface="Amazon Ember Light" panose="020B0403020204020204" pitchFamily="34" charset="0"/>
                <a:hlinkClick r:id="rId3"/>
              </a:rPr>
              <a:t>classroom</a:t>
            </a:r>
            <a:r>
              <a:rPr lang="en-US" dirty="0"/>
              <a:t> and </a:t>
            </a:r>
            <a:r>
              <a:rPr lang="en-US" dirty="0">
                <a:ea typeface="Amazon Ember Light" panose="020B0403020204020204" pitchFamily="34" charset="0"/>
                <a:cs typeface="Amazon Ember Light" panose="020B0403020204020204" pitchFamily="34" charset="0"/>
                <a:hlinkClick r:id="rId4"/>
              </a:rPr>
              <a:t>free digital training</a:t>
            </a:r>
            <a:r>
              <a:rPr lang="en-US" dirty="0">
                <a:ea typeface="Amazon Ember Light" panose="020B0403020204020204" pitchFamily="34" charset="0"/>
                <a:cs typeface="Amazon Ember Light" panose="020B0403020204020204" pitchFamily="34" charset="0"/>
              </a:rPr>
              <a:t> </a:t>
            </a:r>
            <a:r>
              <a:rPr lang="en-US" dirty="0"/>
              <a:t>formats. This training helps you prepare for the AWS certification exam. AWS develops the training so that the content is current with the newest best practices. The training teaches you how to interpret exam questions and allocate your study time. It also reviews sample exam questions in each topic area. It teaches you how to interpret the concepts that are tested so that you can more easily eliminate incorrect responses.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is also a 5-day, instructor-led </a:t>
            </a:r>
            <a:r>
              <a:rPr lang="en-US" dirty="0">
                <a:ea typeface="Amazon Ember Light" panose="020B0403020204020204" pitchFamily="34" charset="0"/>
                <a:cs typeface="Amazon Ember Light" panose="020B0403020204020204" pitchFamily="34" charset="0"/>
                <a:hlinkClick r:id="rId5"/>
              </a:rPr>
              <a:t>Exam Readiness Intensive Workshop</a:t>
            </a:r>
            <a:r>
              <a:rPr lang="en-US" dirty="0">
                <a:ea typeface="Amazon Ember Light" panose="020B0403020204020204" pitchFamily="34" charset="0"/>
                <a:cs typeface="Amazon Ember Light" panose="020B0403020204020204" pitchFamily="34" charset="0"/>
              </a:rPr>
              <a:t> that can help you prepare for the exam.</a:t>
            </a:r>
            <a:endParaRPr lang="en-US" dirty="0"/>
          </a:p>
        </p:txBody>
      </p:sp>
    </p:spTree>
    <p:extLst>
      <p:ext uri="{BB962C8B-B14F-4D97-AF65-F5344CB8AC3E}">
        <p14:creationId xmlns:p14="http://schemas.microsoft.com/office/powerpoint/2010/main" val="2685351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sz="quarter" idx="10"/>
          </p:nvPr>
        </p:nvSpPr>
        <p:spPr/>
        <p:txBody>
          <a:bodyPr/>
          <a:lstStyle/>
          <a:p>
            <a:r>
              <a:rPr lang="en-US" dirty="0"/>
              <a:t>When you are ready, you can register to take a practice exam at </a:t>
            </a:r>
            <a:r>
              <a:rPr lang="en-US" dirty="0">
                <a:ea typeface="Amazon Ember Light" panose="020B0403020204020204" pitchFamily="34" charset="0"/>
                <a:cs typeface="Amazon Ember Light" panose="020B0403020204020204" pitchFamily="34" charset="0"/>
                <a:hlinkClick r:id="rId3"/>
              </a:rPr>
              <a:t>AWS Training</a:t>
            </a:r>
            <a:r>
              <a:rPr lang="en-US" dirty="0"/>
              <a:t>. The practice exam supplements the exam guide and helps you test your knowledge before you take the final exam. </a:t>
            </a:r>
          </a:p>
        </p:txBody>
      </p:sp>
    </p:spTree>
    <p:extLst>
      <p:ext uri="{BB962C8B-B14F-4D97-AF65-F5344CB8AC3E}">
        <p14:creationId xmlns:p14="http://schemas.microsoft.com/office/powerpoint/2010/main" val="119524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It’s a good idea to broaden your technical understanding by reading whitepapers and other technical content. AWS, independent analysts, and AWS Partner Network (APN) Partners create many of these helpful resources.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find whitepapers, technical guides, reference material, and architecture diagrams on the </a:t>
            </a:r>
            <a:r>
              <a:rPr lang="en-US" dirty="0">
                <a:ea typeface="Amazon Ember Light" panose="020B0403020204020204" pitchFamily="34" charset="0"/>
                <a:cs typeface="Amazon Ember Light" panose="020B0403020204020204" pitchFamily="34" charset="0"/>
                <a:hlinkClick r:id="rId3"/>
              </a:rPr>
              <a:t>AWS Whitepapers &amp; Guides</a:t>
            </a:r>
            <a:r>
              <a:rPr lang="en-US" dirty="0"/>
              <a:t> website.</a:t>
            </a:r>
          </a:p>
        </p:txBody>
      </p:sp>
    </p:spTree>
    <p:extLst>
      <p:ext uri="{BB962C8B-B14F-4D97-AF65-F5344CB8AC3E}">
        <p14:creationId xmlns:p14="http://schemas.microsoft.com/office/powerpoint/2010/main" val="1032378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prepare for the AWS Certified Solutions Architect - Associate exam, focus on reading </a:t>
            </a:r>
            <a:r>
              <a:rPr lang="en-US" dirty="0">
                <a:ea typeface="Amazon Ember Light" panose="020B0403020204020204" pitchFamily="34" charset="0"/>
                <a:cs typeface="Amazon Ember Light" panose="020B0403020204020204" pitchFamily="34" charset="0"/>
              </a:rPr>
              <a:t>the whitepapers for the AWS Well-Architected Framework and each of the Pillars:</a:t>
            </a:r>
          </a:p>
          <a:p>
            <a:pPr marL="171450" indent="-171450">
              <a:buFont typeface="Arial" panose="020B0604020202020204" pitchFamily="34" charset="0"/>
              <a:buChar char="•"/>
            </a:pPr>
            <a:r>
              <a:rPr lang="en-US" dirty="0">
                <a:solidFill>
                  <a:srgbClr val="504BAB"/>
                </a:solidFill>
                <a:latin typeface="+mn-lt"/>
                <a:hlinkClick r:id="rId3"/>
              </a:rPr>
              <a:t>AWS Well-Architected Framework whitepaper</a:t>
            </a:r>
            <a:endParaRPr lang="en-US" dirty="0">
              <a:solidFill>
                <a:srgbClr val="504BAB"/>
              </a:solidFill>
              <a:latin typeface="+mn-lt"/>
            </a:endParaRPr>
          </a:p>
          <a:p>
            <a:pPr marL="171450" indent="-171450">
              <a:buFont typeface="Arial" panose="020B0604020202020204" pitchFamily="34" charset="0"/>
              <a:buChar char="•"/>
            </a:pPr>
            <a:r>
              <a:rPr lang="en-US" dirty="0">
                <a:solidFill>
                  <a:srgbClr val="504BAB"/>
                </a:solidFill>
                <a:latin typeface="+mn-lt"/>
                <a:hlinkClick r:id="rId4">
                  <a:extLst>
                    <a:ext uri="{A12FA001-AC4F-418D-AE19-62706E023703}">
                      <ahyp:hlinkClr xmlns:ahyp="http://schemas.microsoft.com/office/drawing/2018/hyperlinkcolor" val="tx"/>
                    </a:ext>
                  </a:extLst>
                </a:hlinkClick>
              </a:rPr>
              <a:t>Security Pillar whitepaper</a:t>
            </a:r>
            <a:endParaRPr lang="en-US" dirty="0">
              <a:solidFill>
                <a:srgbClr val="504BAB"/>
              </a:solidFill>
              <a:latin typeface="+mn-lt"/>
            </a:endParaRPr>
          </a:p>
          <a:p>
            <a:pPr marL="171450" indent="-171450">
              <a:buFont typeface="Arial" panose="020B0604020202020204" pitchFamily="34" charset="0"/>
              <a:buChar char="•"/>
            </a:pPr>
            <a:r>
              <a:rPr lang="en-US" dirty="0">
                <a:solidFill>
                  <a:srgbClr val="504BAB"/>
                </a:solidFill>
                <a:latin typeface="+mn-lt"/>
                <a:hlinkClick r:id="rId5">
                  <a:extLst>
                    <a:ext uri="{A12FA001-AC4F-418D-AE19-62706E023703}">
                      <ahyp:hlinkClr xmlns:ahyp="http://schemas.microsoft.com/office/drawing/2018/hyperlinkcolor" val="tx"/>
                    </a:ext>
                  </a:extLst>
                </a:hlinkClick>
              </a:rPr>
              <a:t>Operational Excellence Pillar whitepaper</a:t>
            </a:r>
            <a:endParaRPr lang="en-US" dirty="0">
              <a:solidFill>
                <a:srgbClr val="504BAB"/>
              </a:solidFill>
              <a:latin typeface="+mn-lt"/>
            </a:endParaRPr>
          </a:p>
          <a:p>
            <a:pPr marL="171450" indent="-171450">
              <a:buFont typeface="Arial" panose="020B0604020202020204" pitchFamily="34" charset="0"/>
              <a:buChar char="•"/>
            </a:pPr>
            <a:r>
              <a:rPr lang="en-US" dirty="0">
                <a:solidFill>
                  <a:srgbClr val="504BAB"/>
                </a:solidFill>
                <a:latin typeface="+mn-lt"/>
                <a:hlinkClick r:id="rId6">
                  <a:extLst>
                    <a:ext uri="{A12FA001-AC4F-418D-AE19-62706E023703}">
                      <ahyp:hlinkClr xmlns:ahyp="http://schemas.microsoft.com/office/drawing/2018/hyperlinkcolor" val="tx"/>
                    </a:ext>
                  </a:extLst>
                </a:hlinkClick>
              </a:rPr>
              <a:t>Reliability Pillar whitepaper</a:t>
            </a:r>
            <a:endParaRPr lang="en-US" dirty="0">
              <a:solidFill>
                <a:srgbClr val="504BAB"/>
              </a:solidFill>
              <a:latin typeface="+mn-lt"/>
            </a:endParaRPr>
          </a:p>
          <a:p>
            <a:pPr marL="171450" indent="-171450">
              <a:buFont typeface="Arial" panose="020B0604020202020204" pitchFamily="34" charset="0"/>
              <a:buChar char="•"/>
            </a:pPr>
            <a:r>
              <a:rPr lang="en-US" dirty="0">
                <a:solidFill>
                  <a:srgbClr val="504BAB"/>
                </a:solidFill>
                <a:latin typeface="+mn-lt"/>
                <a:hlinkClick r:id="rId7">
                  <a:extLst>
                    <a:ext uri="{A12FA001-AC4F-418D-AE19-62706E023703}">
                      <ahyp:hlinkClr xmlns:ahyp="http://schemas.microsoft.com/office/drawing/2018/hyperlinkcolor" val="tx"/>
                    </a:ext>
                  </a:extLst>
                </a:hlinkClick>
              </a:rPr>
              <a:t>Performance Efficiency Pillar whitepaper</a:t>
            </a:r>
            <a:endParaRPr lang="en-US" dirty="0">
              <a:solidFill>
                <a:srgbClr val="504BAB"/>
              </a:solidFill>
              <a:latin typeface="+mn-lt"/>
            </a:endParaRPr>
          </a:p>
          <a:p>
            <a:pPr marL="171450" indent="-171450">
              <a:buFont typeface="Arial" panose="020B0604020202020204" pitchFamily="34" charset="0"/>
              <a:buChar char="•"/>
            </a:pPr>
            <a:r>
              <a:rPr lang="en-US" dirty="0">
                <a:solidFill>
                  <a:srgbClr val="504BAB"/>
                </a:solidFill>
                <a:latin typeface="+mn-lt"/>
                <a:hlinkClick r:id="rId8">
                  <a:extLst>
                    <a:ext uri="{A12FA001-AC4F-418D-AE19-62706E023703}">
                      <ahyp:hlinkClr xmlns:ahyp="http://schemas.microsoft.com/office/drawing/2018/hyperlinkcolor" val="tx"/>
                    </a:ext>
                  </a:extLst>
                </a:hlinkClick>
              </a:rPr>
              <a:t>Cost Optimization Pillar whitepaper</a:t>
            </a:r>
            <a:endParaRPr lang="en-US" dirty="0">
              <a:solidFill>
                <a:srgbClr val="504BAB"/>
              </a:solidFill>
              <a:latin typeface="+mn-lt"/>
            </a:endParaRPr>
          </a:p>
          <a:p>
            <a:pPr marL="171450" indent="-171450">
              <a:buFont typeface="Arial" panose="020B0604020202020204" pitchFamily="34" charset="0"/>
              <a:buChar char="•"/>
            </a:pPr>
            <a:r>
              <a:rPr lang="en-US" dirty="0">
                <a:solidFill>
                  <a:srgbClr val="504BAB"/>
                </a:solidFill>
                <a:latin typeface="+mn-lt"/>
                <a:hlinkClick r:id="rId9"/>
              </a:rPr>
              <a:t>Sustainability Pillar whitepaper</a:t>
            </a:r>
            <a:endParaRPr lang="en-US" dirty="0">
              <a:solidFill>
                <a:srgbClr val="504BAB"/>
              </a:solidFill>
              <a:latin typeface="+mn-l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ea typeface="Amazon Ember Light" panose="020B0403020204020204" pitchFamily="34" charset="0"/>
              <a:cs typeface="Amazon Ember Light" panose="020B04030202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22255347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Browse the </a:t>
            </a:r>
            <a:r>
              <a:rPr lang="en-US" dirty="0">
                <a:ea typeface="Amazon Ember Light" panose="020B0403020204020204" pitchFamily="34" charset="0"/>
                <a:cs typeface="Amazon Ember Light" panose="020B0403020204020204" pitchFamily="34" charset="0"/>
                <a:hlinkClick r:id="rId3"/>
              </a:rPr>
              <a:t>product and technical frequently asked questions (FAQs)</a:t>
            </a:r>
            <a:r>
              <a:rPr lang="en-US" dirty="0">
                <a:ea typeface="Amazon Ember Light" panose="020B0403020204020204" pitchFamily="34" charset="0"/>
                <a:cs typeface="Amazon Ember Light" panose="020B0403020204020204" pitchFamily="34" charset="0"/>
              </a:rPr>
              <a:t> </a:t>
            </a:r>
            <a:r>
              <a:rPr lang="en-US" dirty="0"/>
              <a:t>to familiarize yourself with commonly raised questions and issues.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 sure to review the following FAQs: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Amazon Elastic Compute Cloud (Amazon EC2)</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Amazon Simple Storage Service (Amazon S3)</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Amazon Virtual Private Cloud (Amazon VPC)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Amazon Route 53</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Amazon Relational Database Service (Amazon RDS)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Amazon Simple Queue Service (Amazon SQS)</a:t>
            </a:r>
          </a:p>
        </p:txBody>
      </p:sp>
    </p:spTree>
    <p:extLst>
      <p:ext uri="{BB962C8B-B14F-4D97-AF65-F5344CB8AC3E}">
        <p14:creationId xmlns:p14="http://schemas.microsoft.com/office/powerpoint/2010/main" val="11858816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Introducing Section 2: Additional resources.</a:t>
            </a:r>
          </a:p>
        </p:txBody>
      </p:sp>
    </p:spTree>
    <p:extLst>
      <p:ext uri="{BB962C8B-B14F-4D97-AF65-F5344CB8AC3E}">
        <p14:creationId xmlns:p14="http://schemas.microsoft.com/office/powerpoint/2010/main" val="35168354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find user guides, developer guides, API references, tutorials and projects, SDKs and toolkits, and various other general resources in the </a:t>
            </a:r>
            <a:r>
              <a:rPr lang="en-US" dirty="0">
                <a:ea typeface="Amazon Ember Light" panose="020B0403020204020204" pitchFamily="34" charset="0"/>
                <a:cs typeface="Amazon Ember Light" panose="020B0403020204020204" pitchFamily="34" charset="0"/>
                <a:hlinkClick r:id="rId3"/>
              </a:rPr>
              <a:t>AWS Documentation</a:t>
            </a:r>
            <a:r>
              <a:rPr lang="en-US" dirty="0">
                <a:ea typeface="Amazon Ember Light" panose="020B0403020204020204" pitchFamily="34" charset="0"/>
                <a:cs typeface="Amazon Ember Light" panose="020B0403020204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Amazon Ember Light" panose="020B0403020204020204" pitchFamily="34" charset="0"/>
              <a:cs typeface="Amazon Ember Light" panose="020B04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Amazon Ember Light" panose="020B0403020204020204" pitchFamily="34" charset="0"/>
                <a:cs typeface="Amazon Ember Light" panose="020B0403020204020204" pitchFamily="34" charset="0"/>
              </a:rPr>
              <a:t>The AWS service developer guides contain a </a:t>
            </a:r>
            <a:r>
              <a:rPr lang="en-US" i="1" dirty="0">
                <a:ea typeface="Amazon Ember Light" panose="020B0403020204020204" pitchFamily="34" charset="0"/>
                <a:cs typeface="Amazon Ember Light" panose="020B0403020204020204" pitchFamily="34" charset="0"/>
              </a:rPr>
              <a:t>Getting started </a:t>
            </a:r>
            <a:r>
              <a:rPr lang="en-US" dirty="0">
                <a:ea typeface="Amazon Ember Light" panose="020B0403020204020204" pitchFamily="34" charset="0"/>
                <a:cs typeface="Amazon Ember Light" panose="020B0403020204020204" pitchFamily="34" charset="0"/>
              </a:rPr>
              <a:t>section with step-by-step tutorials that can help familiarize you with the services.</a:t>
            </a:r>
          </a:p>
        </p:txBody>
      </p:sp>
    </p:spTree>
    <p:extLst>
      <p:ext uri="{BB962C8B-B14F-4D97-AF65-F5344CB8AC3E}">
        <p14:creationId xmlns:p14="http://schemas.microsoft.com/office/powerpoint/2010/main" val="11210001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Amazon Ember Light" panose="020B0403020204020204" pitchFamily="34" charset="0"/>
                <a:cs typeface="Amazon Ember Light" panose="020B0403020204020204" pitchFamily="34" charset="0"/>
                <a:hlinkClick r:id="rId3"/>
              </a:rPr>
              <a:t>This is My Architecture</a:t>
            </a:r>
            <a:r>
              <a:rPr lang="en-US" dirty="0">
                <a:ea typeface="Amazon Ember Light" panose="020B0403020204020204" pitchFamily="34" charset="0"/>
                <a:cs typeface="Amazon Ember Light" panose="020B0403020204020204" pitchFamily="34" charset="0"/>
              </a:rPr>
              <a:t> </a:t>
            </a:r>
            <a:r>
              <a:rPr lang="en-US" dirty="0"/>
              <a:t>is a video series that can help you learn about the innovative cloud architectures that APN Partners and customers have built.</a:t>
            </a:r>
          </a:p>
        </p:txBody>
      </p:sp>
    </p:spTree>
    <p:extLst>
      <p:ext uri="{BB962C8B-B14F-4D97-AF65-F5344CB8AC3E}">
        <p14:creationId xmlns:p14="http://schemas.microsoft.com/office/powerpoint/2010/main" val="20422258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dirty="0">
                <a:solidFill>
                  <a:schemeClr val="tx1"/>
                </a:solidFill>
                <a:effectLst/>
                <a:ea typeface="+mn-ea"/>
                <a:cs typeface="+mn-cs"/>
              </a:rPr>
              <a:t>Each organization’s cloud adoption journey is unique. However, for any organization to successfully migrate its IT portfolio to the cloud, three elements (people, process, and technology) must be in alignment. Business and technology leaders in an organization must understand the organization’s current state, target state, and the transition necessary to achieve the target state. In this way, they can set goals and create processes for staff.</a:t>
            </a:r>
          </a:p>
          <a:p>
            <a:endParaRPr lang="en-US"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The AWS Cloud Adoption Framework (</a:t>
            </a:r>
            <a:r>
              <a:rPr lang="en-US" dirty="0">
                <a:ea typeface="Amazon Ember Light" panose="020B0403020204020204" pitchFamily="34" charset="0"/>
                <a:cs typeface="Amazon Ember Light" panose="020B0403020204020204" pitchFamily="34" charset="0"/>
                <a:hlinkClick r:id="rId3"/>
              </a:rPr>
              <a:t>AWS CAF</a:t>
            </a:r>
            <a:r>
              <a:rPr lang="en-US" kern="1200" dirty="0">
                <a:solidFill>
                  <a:schemeClr val="tx1"/>
                </a:solidFill>
                <a:effectLst/>
                <a:ea typeface="+mn-ea"/>
                <a:cs typeface="+mn-cs"/>
              </a:rPr>
              <a:t>) provides guidance and best practices to help organizations identify gaps in skills and processes. It also helps organizations build a comprehensive approach to cloud computing—both</a:t>
            </a:r>
            <a:r>
              <a:rPr lang="en-US" kern="1200" baseline="0" dirty="0">
                <a:solidFill>
                  <a:schemeClr val="tx1"/>
                </a:solidFill>
                <a:effectLst/>
                <a:ea typeface="+mn-ea"/>
                <a:cs typeface="+mn-cs"/>
              </a:rPr>
              <a:t> </a:t>
            </a:r>
            <a:r>
              <a:rPr lang="en-US" kern="1200" dirty="0">
                <a:solidFill>
                  <a:schemeClr val="tx1"/>
                </a:solidFill>
                <a:effectLst/>
                <a:ea typeface="+mn-ea"/>
                <a:cs typeface="+mn-cs"/>
              </a:rPr>
              <a:t>across the organization and throughout the IT lifecycle—to accelerate successful cloud adoption. </a:t>
            </a:r>
          </a:p>
          <a:p>
            <a:endParaRPr lang="en-US"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At the highest level, the AWS CAF organizes guidance into six areas of focus, called </a:t>
            </a:r>
            <a:r>
              <a:rPr lang="en-US" i="1" kern="1200" dirty="0">
                <a:solidFill>
                  <a:schemeClr val="tx1"/>
                </a:solidFill>
                <a:effectLst/>
                <a:ea typeface="+mn-ea"/>
                <a:cs typeface="+mn-cs"/>
              </a:rPr>
              <a:t>perspectives</a:t>
            </a:r>
            <a:r>
              <a:rPr lang="en-US" kern="1200" dirty="0">
                <a:solidFill>
                  <a:schemeClr val="tx1"/>
                </a:solidFill>
                <a:effectLst/>
                <a:ea typeface="+mn-ea"/>
                <a:cs typeface="+mn-cs"/>
              </a:rPr>
              <a:t>. Perspectives span people, processes, and technology. Each perspective consists of a set of </a:t>
            </a:r>
            <a:r>
              <a:rPr lang="en-US" i="1" kern="1200" dirty="0">
                <a:solidFill>
                  <a:schemeClr val="tx1"/>
                </a:solidFill>
                <a:effectLst/>
                <a:ea typeface="+mn-ea"/>
                <a:cs typeface="+mn-cs"/>
              </a:rPr>
              <a:t>capabilities</a:t>
            </a:r>
            <a:r>
              <a:rPr lang="en-US" kern="1200" dirty="0">
                <a:solidFill>
                  <a:schemeClr val="tx1"/>
                </a:solidFill>
                <a:effectLst/>
                <a:ea typeface="+mn-ea"/>
                <a:cs typeface="+mn-cs"/>
              </a:rPr>
              <a:t>, which covers distinct responsibilities that functionally related stakeholders own or manage. </a:t>
            </a:r>
          </a:p>
          <a:p>
            <a:endParaRPr lang="en-US" kern="1200" dirty="0">
              <a:solidFill>
                <a:schemeClr val="tx1"/>
              </a:solidFill>
              <a:effectLst/>
              <a:ea typeface="+mn-ea"/>
              <a:cs typeface="+mn-cs"/>
            </a:endParaRPr>
          </a:p>
          <a:p>
            <a:r>
              <a:rPr lang="en-US" kern="1200" dirty="0">
                <a:solidFill>
                  <a:schemeClr val="tx1"/>
                </a:solidFill>
                <a:effectLst/>
                <a:ea typeface="+mn-ea"/>
                <a:cs typeface="+mn-cs"/>
              </a:rPr>
              <a:t>Capabilities within each perspective are used to identify which areas of an organization require attention. By identifying gaps, prescriptive work streams can be created that support a successful cloud journey.</a:t>
            </a:r>
          </a:p>
        </p:txBody>
      </p:sp>
    </p:spTree>
    <p:extLst>
      <p:ext uri="{BB962C8B-B14F-4D97-AF65-F5344CB8AC3E}">
        <p14:creationId xmlns:p14="http://schemas.microsoft.com/office/powerpoint/2010/main" val="22616226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you are preparing for the AWS Certification exam, it’s important to remember that hands-on experience has no substitute. </a:t>
            </a:r>
            <a:r>
              <a:rPr lang="en-US" kern="1200" dirty="0">
                <a:solidFill>
                  <a:schemeClr val="tx1"/>
                </a:solidFill>
                <a:effectLst/>
                <a:latin typeface="+mn-lt"/>
                <a:ea typeface="+mn-ea"/>
                <a:cs typeface="+mn-cs"/>
              </a:rPr>
              <a:t>Before you take an AWS Certification exam, AWS recommends that you have hands-on experience with relevant AWS products and services. AWS offers various resources to help you gain hands-on experience with AWS services.</a:t>
            </a:r>
          </a:p>
        </p:txBody>
      </p:sp>
    </p:spTree>
    <p:extLst>
      <p:ext uri="{BB962C8B-B14F-4D97-AF65-F5344CB8AC3E}">
        <p14:creationId xmlns:p14="http://schemas.microsoft.com/office/powerpoint/2010/main" val="1869717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dirty="0">
                <a:solidFill>
                  <a:schemeClr val="tx1"/>
                </a:solidFill>
                <a:effectLst/>
                <a:latin typeface="+mn-lt"/>
                <a:ea typeface="+mn-ea"/>
                <a:cs typeface="+mn-cs"/>
              </a:rPr>
              <a:t>This module includes the following sections:</a:t>
            </a:r>
          </a:p>
          <a:p>
            <a:pPr marL="228600" indent="-228600">
              <a:buFont typeface="+mj-lt"/>
              <a:buAutoNum type="arabicPeriod"/>
            </a:pPr>
            <a:r>
              <a:rPr lang="en-US" kern="1200" dirty="0">
                <a:solidFill>
                  <a:schemeClr val="tx1"/>
                </a:solidFill>
                <a:effectLst/>
                <a:latin typeface="+mn-lt"/>
                <a:ea typeface="+mn-ea"/>
                <a:cs typeface="+mn-cs"/>
              </a:rPr>
              <a:t>Certification exam resources</a:t>
            </a:r>
          </a:p>
          <a:p>
            <a:pPr marL="228600" indent="-228600">
              <a:buFont typeface="+mj-lt"/>
              <a:buAutoNum type="arabicPeriod"/>
            </a:pPr>
            <a:r>
              <a:rPr lang="en-US" kern="1200" dirty="0">
                <a:solidFill>
                  <a:schemeClr val="tx1"/>
                </a:solidFill>
                <a:effectLst/>
                <a:latin typeface="+mn-lt"/>
                <a:ea typeface="+mn-ea"/>
                <a:cs typeface="+mn-cs"/>
              </a:rPr>
              <a:t>Additional resources</a:t>
            </a:r>
          </a:p>
        </p:txBody>
      </p:sp>
    </p:spTree>
    <p:extLst>
      <p:ext uri="{BB962C8B-B14F-4D97-AF65-F5344CB8AC3E}">
        <p14:creationId xmlns:p14="http://schemas.microsoft.com/office/powerpoint/2010/main" val="3317600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Self-paced labs are a way for you to get hands-on practice with AWS services and real world-cloud scenarios in a live AWS environment.</a:t>
            </a:r>
          </a:p>
          <a:p>
            <a:endParaRPr lang="en-US" dirty="0"/>
          </a:p>
          <a:p>
            <a:r>
              <a:rPr lang="en-US" dirty="0"/>
              <a:t>You can:</a:t>
            </a:r>
          </a:p>
          <a:p>
            <a:pPr marL="171450" indent="-171450">
              <a:buFont typeface="Arial" panose="020B0604020202020204" pitchFamily="34" charset="0"/>
              <a:buChar char="•"/>
            </a:pPr>
            <a:r>
              <a:rPr lang="en-US" dirty="0"/>
              <a:t>Take an individual lab to get familiar with an AWS service.</a:t>
            </a:r>
          </a:p>
          <a:p>
            <a:pPr marL="171450" indent="-171450">
              <a:buFont typeface="Arial" panose="020B0604020202020204" pitchFamily="34" charset="0"/>
              <a:buChar char="•"/>
            </a:pPr>
            <a:r>
              <a:rPr lang="en-US" dirty="0"/>
              <a:t>Follow a learning quest that will lead you through a sequence of labs so that you can learn how to work with related AWS services. When you complete a quest, you will earn a Quest Badge that you can display on your resume, website, or LinkedIn profile.</a:t>
            </a:r>
          </a:p>
          <a:p>
            <a:pPr marL="171450" indent="-1714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For more information about self-paced labs, see the </a:t>
            </a:r>
            <a:r>
              <a:rPr lang="en-US" dirty="0">
                <a:ea typeface="Amazon Ember Light" panose="020B0403020204020204" pitchFamily="34" charset="0"/>
                <a:cs typeface="Amazon Ember Light" panose="020B0403020204020204" pitchFamily="34" charset="0"/>
                <a:hlinkClick r:id="rId3"/>
              </a:rPr>
              <a:t>Self-Paced Labs</a:t>
            </a:r>
            <a:r>
              <a:rPr lang="en-US" dirty="0"/>
              <a:t> website.</a:t>
            </a:r>
          </a:p>
        </p:txBody>
      </p:sp>
    </p:spTree>
    <p:extLst>
      <p:ext uri="{BB962C8B-B14F-4D97-AF65-F5344CB8AC3E}">
        <p14:creationId xmlns:p14="http://schemas.microsoft.com/office/powerpoint/2010/main" val="3829511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sz="quarter" idx="10"/>
          </p:nvPr>
        </p:nvSpPr>
        <p:spPr/>
        <p:txBody>
          <a:bodyPr/>
          <a:lstStyle/>
          <a:p>
            <a:r>
              <a:rPr lang="en-US" kern="1200" dirty="0">
                <a:solidFill>
                  <a:schemeClr val="tx1"/>
                </a:solidFill>
                <a:effectLst/>
                <a:ea typeface="+mn-ea"/>
                <a:cs typeface="+mn-cs"/>
              </a:rPr>
              <a:t>AWS solutions architects and partners build Quick Starts to help you deploy popular technologies on AWS. These technologies are based on AWS best practices for security and high availability. These accelerators reduce hundreds of manual procedures into a few steps, so you can build your production environment quickly and start to use it immediately.</a:t>
            </a:r>
          </a:p>
          <a:p>
            <a:endParaRPr lang="en-US" kern="1200" dirty="0">
              <a:solidFill>
                <a:schemeClr val="tx1"/>
              </a:solidFill>
              <a:effectLst/>
              <a:ea typeface="+mn-ea"/>
              <a:cs typeface="+mn-cs"/>
            </a:endParaRPr>
          </a:p>
          <a:p>
            <a:r>
              <a:rPr lang="en-US" kern="1200" dirty="0">
                <a:solidFill>
                  <a:schemeClr val="tx1"/>
                </a:solidFill>
                <a:effectLst/>
                <a:ea typeface="+mn-ea"/>
                <a:cs typeface="+mn-cs"/>
              </a:rPr>
              <a:t>Each Quick Start includes AWS CloudFormation templates that automate the deployment and a guide that discusses the architecture and provides step-by-step deployment instructions.</a:t>
            </a:r>
          </a:p>
          <a:p>
            <a:endParaRPr lang="en-US" kern="1200" dirty="0">
              <a:solidFill>
                <a:schemeClr val="tx1"/>
              </a:solidFill>
              <a:effectLst/>
              <a:ea typeface="+mn-ea"/>
              <a:cs typeface="+mn-cs"/>
            </a:endParaRPr>
          </a:p>
          <a:p>
            <a:r>
              <a:rPr lang="en-US" kern="1200" dirty="0">
                <a:solidFill>
                  <a:schemeClr val="tx1"/>
                </a:solidFill>
                <a:effectLst/>
                <a:ea typeface="+mn-ea"/>
                <a:cs typeface="+mn-cs"/>
              </a:rPr>
              <a:t>For more information, see </a:t>
            </a:r>
            <a:r>
              <a:rPr lang="en-US" dirty="0">
                <a:ea typeface="Amazon Ember Light" panose="020B0403020204020204" pitchFamily="34" charset="0"/>
                <a:cs typeface="Amazon Ember Light" panose="020B0403020204020204" pitchFamily="34" charset="0"/>
                <a:hlinkClick r:id="rId3"/>
              </a:rPr>
              <a:t>AWS Quick Starts</a:t>
            </a:r>
            <a:r>
              <a:rPr lang="en-US" dirty="0">
                <a:ea typeface="Amazon Ember Light" panose="020B0403020204020204" pitchFamily="34" charset="0"/>
                <a:cs typeface="Amazon Ember Light" panose="020B0403020204020204" pitchFamily="34" charset="0"/>
              </a:rPr>
              <a:t>.</a:t>
            </a:r>
            <a:endParaRPr lang="en-US" dirty="0">
              <a:effectLst/>
            </a:endParaRPr>
          </a:p>
        </p:txBody>
      </p:sp>
    </p:spTree>
    <p:extLst>
      <p:ext uri="{BB962C8B-B14F-4D97-AF65-F5344CB8AC3E}">
        <p14:creationId xmlns:p14="http://schemas.microsoft.com/office/powerpoint/2010/main" val="38067101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sz="quarter" idx="10"/>
          </p:nvPr>
        </p:nvSpPr>
        <p:spPr/>
        <p:txBody>
          <a:bodyPr/>
          <a:lstStyle/>
          <a:p>
            <a:r>
              <a:rPr lang="en-US" dirty="0">
                <a:ea typeface="Amazon Ember Light" panose="020B0403020204020204" pitchFamily="34" charset="0"/>
                <a:cs typeface="Amazon Ember Light" panose="020B0403020204020204" pitchFamily="34" charset="0"/>
                <a:hlinkClick r:id="rId3"/>
              </a:rPr>
              <a:t>Getting Started hands-on tutorials and learning paths</a:t>
            </a:r>
            <a:r>
              <a:rPr lang="en-US" dirty="0">
                <a:ea typeface="Amazon Ember Light" panose="020B0403020204020204" pitchFamily="34" charset="0"/>
                <a:cs typeface="Amazon Ember Light" panose="020B0403020204020204" pitchFamily="34" charset="0"/>
              </a:rPr>
              <a:t> </a:t>
            </a:r>
            <a:r>
              <a:rPr lang="en-US" dirty="0"/>
              <a:t>help you learn the fundamentals of AWS and start building on AWS right away.</a:t>
            </a:r>
          </a:p>
        </p:txBody>
      </p:sp>
    </p:spTree>
    <p:extLst>
      <p:ext uri="{BB962C8B-B14F-4D97-AF65-F5344CB8AC3E}">
        <p14:creationId xmlns:p14="http://schemas.microsoft.com/office/powerpoint/2010/main" val="17698307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capstone project is one way to practice applying the knowledge that you have developed in the course to a real-world scenario. By completing and documenting the project, you will have an asset that you can add to your portfolio of work for future opportunities. </a:t>
            </a:r>
          </a:p>
        </p:txBody>
      </p:sp>
    </p:spTree>
    <p:extLst>
      <p:ext uri="{BB962C8B-B14F-4D97-AF65-F5344CB8AC3E}">
        <p14:creationId xmlns:p14="http://schemas.microsoft.com/office/powerpoint/2010/main" val="26059197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requirements for the capstone project are:</a:t>
            </a:r>
          </a:p>
          <a:p>
            <a:pPr marL="228600" indent="-228600">
              <a:buFont typeface="+mj-lt"/>
              <a:buAutoNum type="arabicPeriod"/>
            </a:pPr>
            <a:r>
              <a:rPr lang="en-US" b="0" kern="1200" dirty="0">
                <a:solidFill>
                  <a:schemeClr val="tx1"/>
                </a:solidFill>
                <a:effectLst/>
                <a:latin typeface="+mn-lt"/>
                <a:ea typeface="+mn-ea"/>
                <a:cs typeface="+mn-cs"/>
              </a:rPr>
              <a:t>Provide secure hosting of the MySQL database </a:t>
            </a:r>
          </a:p>
          <a:p>
            <a:pPr marL="228600" indent="-228600">
              <a:buFont typeface="+mj-lt"/>
              <a:buAutoNum type="arabicPeriod"/>
            </a:pPr>
            <a:r>
              <a:rPr lang="en-US" b="0" kern="1200" dirty="0">
                <a:solidFill>
                  <a:schemeClr val="tx1"/>
                </a:solidFill>
                <a:effectLst/>
                <a:latin typeface="+mn-lt"/>
                <a:ea typeface="+mn-ea"/>
                <a:cs typeface="+mn-cs"/>
              </a:rPr>
              <a:t>Provide secure access for an administrative user </a:t>
            </a:r>
          </a:p>
          <a:p>
            <a:pPr marL="228600" indent="-228600">
              <a:buFont typeface="+mj-lt"/>
              <a:buAutoNum type="arabicPeriod"/>
            </a:pPr>
            <a:r>
              <a:rPr lang="en-US" b="0" kern="1200" dirty="0">
                <a:solidFill>
                  <a:schemeClr val="tx1"/>
                </a:solidFill>
                <a:effectLst/>
                <a:latin typeface="+mn-lt"/>
                <a:ea typeface="+mn-ea"/>
                <a:cs typeface="+mn-cs"/>
              </a:rPr>
              <a:t>Provide anonymous access to web users </a:t>
            </a:r>
          </a:p>
          <a:p>
            <a:pPr marL="228600" indent="-228600">
              <a:buFont typeface="+mj-lt"/>
              <a:buAutoNum type="arabicPeriod"/>
            </a:pPr>
            <a:r>
              <a:rPr lang="en-US" b="0" kern="1200" dirty="0">
                <a:solidFill>
                  <a:schemeClr val="tx1"/>
                </a:solidFill>
                <a:effectLst/>
                <a:latin typeface="+mn-lt"/>
                <a:ea typeface="+mn-ea"/>
                <a:cs typeface="+mn-cs"/>
              </a:rPr>
              <a:t>Run the website on a t2.small EC2 instance, and provide Secure Shell (SSH) access to administrators</a:t>
            </a:r>
          </a:p>
          <a:p>
            <a:pPr marL="228600" indent="-228600">
              <a:buFont typeface="+mj-lt"/>
              <a:buAutoNum type="arabicPeriod"/>
            </a:pPr>
            <a:r>
              <a:rPr lang="en-US" b="0" kern="1200" dirty="0">
                <a:solidFill>
                  <a:schemeClr val="tx1"/>
                </a:solidFill>
                <a:effectLst/>
                <a:latin typeface="+mn-lt"/>
                <a:ea typeface="+mn-ea"/>
                <a:cs typeface="+mn-cs"/>
              </a:rPr>
              <a:t>Provide high availability to the website through a load balancer </a:t>
            </a:r>
          </a:p>
          <a:p>
            <a:pPr marL="228600" indent="-228600">
              <a:buFont typeface="+mj-lt"/>
              <a:buAutoNum type="arabicPeriod"/>
            </a:pPr>
            <a:r>
              <a:rPr lang="en-US" b="0" kern="1200" dirty="0">
                <a:solidFill>
                  <a:schemeClr val="tx1"/>
                </a:solidFill>
                <a:effectLst/>
                <a:latin typeface="+mn-lt"/>
                <a:ea typeface="+mn-ea"/>
                <a:cs typeface="+mn-cs"/>
              </a:rPr>
              <a:t>Store database connection information in the AWS Systems Manager Parameter Store</a:t>
            </a:r>
          </a:p>
          <a:p>
            <a:pPr marL="228600" indent="-228600">
              <a:buFont typeface="+mj-lt"/>
              <a:buAutoNum type="arabicPeriod"/>
            </a:pPr>
            <a:r>
              <a:rPr lang="en-US" b="0" kern="1200" dirty="0">
                <a:solidFill>
                  <a:schemeClr val="tx1"/>
                </a:solidFill>
                <a:effectLst/>
                <a:latin typeface="+mn-lt"/>
                <a:ea typeface="+mn-ea"/>
                <a:cs typeface="+mn-cs"/>
              </a:rPr>
              <a:t>Provide automatic scaling that uses a launch template</a:t>
            </a:r>
          </a:p>
          <a:p>
            <a:endParaRPr lang="en-US" dirty="0"/>
          </a:p>
        </p:txBody>
      </p:sp>
    </p:spTree>
    <p:extLst>
      <p:ext uri="{BB962C8B-B14F-4D97-AF65-F5344CB8AC3E}">
        <p14:creationId xmlns:p14="http://schemas.microsoft.com/office/powerpoint/2010/main" val="7906422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240" y="4837176"/>
            <a:ext cx="6216650" cy="4384635"/>
          </a:xfrm>
        </p:spPr>
        <p:txBody>
          <a:bodyPr/>
          <a:lstStyle/>
          <a:p>
            <a:r>
              <a:rPr lang="en-US" dirty="0"/>
              <a:t>For the capstone project, a number of resources are provided to you. The diagram shows the resources that you will find when you log in to the development environment. The development environment is configured to maintain resources between sessions. Each session lasts 10 hours. In addition to the AWS resources, you have access to a .zip file that contains the PHP code for the website and a MySQL dump file that contains the data to store in the database.</a:t>
            </a:r>
          </a:p>
          <a:p>
            <a:endParaRPr lang="en-US" b="0" baseline="0" dirty="0"/>
          </a:p>
          <a:p>
            <a:r>
              <a:rPr lang="en-AU" b="1" dirty="0">
                <a:effectLst/>
                <a:latin typeface="Calibri" panose="020F0502020204030204" pitchFamily="34" charset="0"/>
                <a:ea typeface="Calibri" panose="020F0502020204030204" pitchFamily="34" charset="0"/>
              </a:rPr>
              <a:t>For accessibility:</a:t>
            </a:r>
            <a:r>
              <a:rPr lang="en-AU" dirty="0">
                <a:effectLst/>
                <a:latin typeface="Calibri" panose="020F0502020204030204" pitchFamily="34" charset="0"/>
                <a:ea typeface="Calibri" panose="020F0502020204030204" pitchFamily="34" charset="0"/>
              </a:rPr>
              <a:t> Architecture diagram with </a:t>
            </a:r>
            <a:r>
              <a:rPr lang="en-AU" dirty="0" err="1">
                <a:effectLst/>
                <a:latin typeface="Calibri" panose="020F0502020204030204" pitchFamily="34" charset="0"/>
                <a:ea typeface="Calibri" panose="020F0502020204030204" pitchFamily="34" charset="0"/>
              </a:rPr>
              <a:t>VPC</a:t>
            </a:r>
            <a:r>
              <a:rPr lang="en-AU" dirty="0">
                <a:effectLst/>
                <a:latin typeface="Calibri" panose="020F0502020204030204" pitchFamily="34" charset="0"/>
                <a:ea typeface="Calibri" panose="020F0502020204030204" pitchFamily="34" charset="0"/>
              </a:rPr>
              <a:t> spread across two Availability Zones, where each Availability Zone has a public and private subnet. The public subnet in zone 1 has a NAT gateway and bastion host. The </a:t>
            </a:r>
            <a:r>
              <a:rPr lang="en-AU" dirty="0" err="1">
                <a:effectLst/>
                <a:latin typeface="Calibri" panose="020F0502020204030204" pitchFamily="34" charset="0"/>
                <a:ea typeface="Calibri" panose="020F0502020204030204" pitchFamily="34" charset="0"/>
              </a:rPr>
              <a:t>VPC</a:t>
            </a:r>
            <a:r>
              <a:rPr lang="en-AU" dirty="0">
                <a:effectLst/>
                <a:latin typeface="Calibri" panose="020F0502020204030204" pitchFamily="34" charset="0"/>
                <a:ea typeface="Calibri" panose="020F0502020204030204" pitchFamily="34" charset="0"/>
              </a:rPr>
              <a:t> has an internet gateway, application load balancer target group, and security groups for the bastion host, application load balancer, application servers, and database. </a:t>
            </a:r>
            <a:r>
              <a:rPr lang="en-AU" b="1" dirty="0">
                <a:effectLst/>
                <a:latin typeface="Calibri" panose="020F0502020204030204" pitchFamily="34" charset="0"/>
                <a:ea typeface="Calibri" panose="020F0502020204030204" pitchFamily="34" charset="0"/>
              </a:rPr>
              <a:t>End of accessibility description.</a:t>
            </a:r>
            <a:endParaRPr lang="en-US" b="0" baseline="0" dirty="0"/>
          </a:p>
        </p:txBody>
      </p:sp>
    </p:spTree>
    <p:extLst>
      <p:ext uri="{BB962C8B-B14F-4D97-AF65-F5344CB8AC3E}">
        <p14:creationId xmlns:p14="http://schemas.microsoft.com/office/powerpoint/2010/main" val="23066701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now time to review the module.</a:t>
            </a:r>
          </a:p>
        </p:txBody>
      </p:sp>
    </p:spTree>
    <p:extLst>
      <p:ext uri="{BB962C8B-B14F-4D97-AF65-F5344CB8AC3E}">
        <p14:creationId xmlns:p14="http://schemas.microsoft.com/office/powerpoint/2010/main" val="2235408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in this module, you learned how to:</a:t>
            </a:r>
          </a:p>
          <a:p>
            <a:pPr marL="171450" indent="-171450">
              <a:buFont typeface="Arial" panose="020B0604020202020204" pitchFamily="34" charset="0"/>
              <a:buChar char="•"/>
            </a:pPr>
            <a:r>
              <a:rPr lang="en-US" dirty="0"/>
              <a:t>Identify how to prepare for the AWS Certified Solutions Architect - Associate exam</a:t>
            </a:r>
          </a:p>
          <a:p>
            <a:pPr marL="171450" indent="-171450">
              <a:buFont typeface="Arial" panose="020B0604020202020204" pitchFamily="34" charset="0"/>
              <a:buChar char="•"/>
            </a:pPr>
            <a:r>
              <a:rPr lang="en-US" dirty="0"/>
              <a:t>Identify where to find resources</a:t>
            </a:r>
          </a:p>
          <a:p>
            <a:pPr marL="0" lvl="0" indent="0">
              <a:buFont typeface="Arial" panose="020B0604020202020204" pitchFamily="34" charset="0"/>
              <a:buNone/>
            </a:pPr>
            <a:endParaRPr lang="en-US" dirty="0"/>
          </a:p>
        </p:txBody>
      </p:sp>
    </p:spTree>
    <p:extLst>
      <p:ext uri="{BB962C8B-B14F-4D97-AF65-F5344CB8AC3E}">
        <p14:creationId xmlns:p14="http://schemas.microsoft.com/office/powerpoint/2010/main" val="7185447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Thank you for completing this module.</a:t>
            </a:r>
          </a:p>
        </p:txBody>
      </p:sp>
      <p:sp>
        <p:nvSpPr>
          <p:cNvPr id="5" name="Slide Image Placeholder 4">
            <a:extLst>
              <a:ext uri="{FF2B5EF4-FFF2-40B4-BE49-F238E27FC236}">
                <a16:creationId xmlns:a16="http://schemas.microsoft.com/office/drawing/2014/main" id="{17FDAE6B-EBCD-57A5-4023-70964D1DCB30}"/>
              </a:ext>
            </a:extLst>
          </p:cNvPr>
          <p:cNvSpPr>
            <a:spLocks noGrp="1" noRot="1" noChangeAspect="1"/>
          </p:cNvSpPr>
          <p:nvPr>
            <p:ph type="sldImg"/>
          </p:nvPr>
        </p:nvSpPr>
        <p:spPr/>
      </p:sp>
    </p:spTree>
    <p:extLst>
      <p:ext uri="{BB962C8B-B14F-4D97-AF65-F5344CB8AC3E}">
        <p14:creationId xmlns:p14="http://schemas.microsoft.com/office/powerpoint/2010/main" val="3008391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this module, you should be able to:</a:t>
            </a:r>
          </a:p>
          <a:p>
            <a:pPr marL="171450" indent="-171450">
              <a:buFont typeface="Arial" panose="020B0604020202020204" pitchFamily="34" charset="0"/>
              <a:buChar char="•"/>
            </a:pPr>
            <a:r>
              <a:rPr lang="en-US" dirty="0"/>
              <a:t>Identify how to prepare for the AWS Certified Solutions Architect - Associate exam</a:t>
            </a:r>
          </a:p>
          <a:p>
            <a:pPr marL="171450" indent="-171450">
              <a:buFont typeface="Arial" panose="020B0604020202020204" pitchFamily="34" charset="0"/>
              <a:buChar char="•"/>
            </a:pPr>
            <a:r>
              <a:rPr lang="en-US" dirty="0"/>
              <a:t>Identify where to find resources</a:t>
            </a:r>
          </a:p>
        </p:txBody>
      </p:sp>
    </p:spTree>
    <p:extLst>
      <p:ext uri="{BB962C8B-B14F-4D97-AF65-F5344CB8AC3E}">
        <p14:creationId xmlns:p14="http://schemas.microsoft.com/office/powerpoint/2010/main" val="345656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Introducing Section 1: Certification exam resources.</a:t>
            </a:r>
          </a:p>
        </p:txBody>
      </p:sp>
    </p:spTree>
    <p:extLst>
      <p:ext uri="{BB962C8B-B14F-4D97-AF65-F5344CB8AC3E}">
        <p14:creationId xmlns:p14="http://schemas.microsoft.com/office/powerpoint/2010/main" val="1890654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sz="quarter" idx="10"/>
          </p:nvPr>
        </p:nvSpPr>
        <p:spPr/>
        <p:txBody>
          <a:bodyPr/>
          <a:lstStyle/>
          <a:p>
            <a:r>
              <a:rPr lang="en-US" dirty="0"/>
              <a:t>Domain 1 of the AWS Certified Solutions Architect - Associate examination is </a:t>
            </a:r>
            <a:r>
              <a:rPr lang="en-US" i="1" dirty="0"/>
              <a:t>Design Resilient Architectures</a:t>
            </a:r>
            <a:r>
              <a:rPr lang="en-US" dirty="0"/>
              <a:t>. It is 30 percent of the exam and covers the following objectives:</a:t>
            </a:r>
          </a:p>
          <a:p>
            <a:pPr marL="171450" indent="-171450">
              <a:buFont typeface="Arial" panose="020B0604020202020204" pitchFamily="34" charset="0"/>
              <a:buChar char="•"/>
            </a:pPr>
            <a:r>
              <a:rPr lang="en-US" dirty="0"/>
              <a:t>1.1 Design a multi-tier architecture solution</a:t>
            </a:r>
          </a:p>
          <a:p>
            <a:pPr marL="171450" indent="-171450">
              <a:buFont typeface="Arial" panose="020B0604020202020204" pitchFamily="34" charset="0"/>
              <a:buChar char="•"/>
            </a:pPr>
            <a:r>
              <a:rPr lang="en-US" dirty="0"/>
              <a:t>1.2 Design highly available and/or fault-tolerant architectures</a:t>
            </a:r>
          </a:p>
          <a:p>
            <a:pPr marL="171450" indent="-171450">
              <a:buFont typeface="Arial" panose="020B0604020202020204" pitchFamily="34" charset="0"/>
              <a:buChar char="•"/>
            </a:pPr>
            <a:r>
              <a:rPr lang="en-US" dirty="0"/>
              <a:t>1.3 Design decoupling mechanisms using AWS services</a:t>
            </a:r>
          </a:p>
          <a:p>
            <a:pPr marL="171450" indent="-171450">
              <a:buFont typeface="Arial" panose="020B0604020202020204" pitchFamily="34" charset="0"/>
              <a:buChar char="•"/>
            </a:pPr>
            <a:r>
              <a:rPr lang="en-US" dirty="0"/>
              <a:t>1.4 Choose appropriate resilient storage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information can be found in the </a:t>
            </a:r>
            <a:r>
              <a:rPr lang="en-US" dirty="0">
                <a:ea typeface="Amazon Ember Light" panose="020B0403020204020204" pitchFamily="34" charset="0"/>
                <a:cs typeface="Amazon Ember Light" panose="020B0403020204020204" pitchFamily="34" charset="0"/>
                <a:hlinkClick r:id="rId3"/>
              </a:rPr>
              <a:t>exam guide</a:t>
            </a:r>
            <a:r>
              <a:rPr lang="en-US" dirty="0"/>
              <a:t>.</a:t>
            </a:r>
          </a:p>
        </p:txBody>
      </p:sp>
    </p:spTree>
    <p:extLst>
      <p:ext uri="{BB962C8B-B14F-4D97-AF65-F5344CB8AC3E}">
        <p14:creationId xmlns:p14="http://schemas.microsoft.com/office/powerpoint/2010/main" val="3301062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sz="quarter" idx="10"/>
          </p:nvPr>
        </p:nvSpPr>
        <p:spPr/>
        <p:txBody>
          <a:bodyPr/>
          <a:lstStyle/>
          <a:p>
            <a:r>
              <a:rPr lang="en-US" dirty="0"/>
              <a:t>Domain 2 of the AWS Certified Solutions Architect - Associate examination is </a:t>
            </a:r>
            <a:r>
              <a:rPr lang="en-US" i="1" dirty="0"/>
              <a:t>Design High-Performing Architectures</a:t>
            </a:r>
            <a:r>
              <a:rPr lang="en-US" dirty="0"/>
              <a:t>. It is 28 percent of the exam and covers the following objectives:</a:t>
            </a:r>
          </a:p>
          <a:p>
            <a:pPr marL="171450" indent="-171450">
              <a:buFont typeface="Arial" panose="020B0604020202020204" pitchFamily="34" charset="0"/>
              <a:buChar char="•"/>
            </a:pPr>
            <a:r>
              <a:rPr lang="en-US" dirty="0"/>
              <a:t>2.1 Identify elastic and scalable compute solutions for a workload</a:t>
            </a:r>
          </a:p>
          <a:p>
            <a:pPr marL="171450" indent="-171450">
              <a:buFont typeface="Arial" panose="020B0604020202020204" pitchFamily="34" charset="0"/>
              <a:buChar char="•"/>
            </a:pPr>
            <a:r>
              <a:rPr lang="en-US" dirty="0"/>
              <a:t>2.2 Select high-performing and scalable storage solutions for a workload</a:t>
            </a:r>
          </a:p>
          <a:p>
            <a:pPr marL="171450" indent="-171450">
              <a:buFont typeface="Arial" panose="020B0604020202020204" pitchFamily="34" charset="0"/>
              <a:buChar char="•"/>
            </a:pPr>
            <a:r>
              <a:rPr lang="en-US" dirty="0"/>
              <a:t>2.3 Select high-performing networking solutions for a workload</a:t>
            </a:r>
          </a:p>
          <a:p>
            <a:pPr marL="171450" indent="-171450">
              <a:buFont typeface="Arial" panose="020B0604020202020204" pitchFamily="34" charset="0"/>
              <a:buChar char="•"/>
            </a:pPr>
            <a:r>
              <a:rPr lang="en-US" dirty="0"/>
              <a:t>2.4 Choose high-performing database solutions for a workload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information can be found in the </a:t>
            </a:r>
            <a:r>
              <a:rPr lang="en-US" dirty="0">
                <a:ea typeface="Amazon Ember Light" panose="020B0403020204020204" pitchFamily="34" charset="0"/>
                <a:cs typeface="Amazon Ember Light" panose="020B0403020204020204" pitchFamily="34" charset="0"/>
                <a:hlinkClick r:id="rId3"/>
              </a:rPr>
              <a:t>exam guide</a:t>
            </a:r>
            <a:r>
              <a:rPr lang="en-US" dirty="0"/>
              <a:t>.</a:t>
            </a:r>
          </a:p>
        </p:txBody>
      </p:sp>
    </p:spTree>
    <p:extLst>
      <p:ext uri="{BB962C8B-B14F-4D97-AF65-F5344CB8AC3E}">
        <p14:creationId xmlns:p14="http://schemas.microsoft.com/office/powerpoint/2010/main" val="1128772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sz="quarter" idx="10"/>
          </p:nvPr>
        </p:nvSpPr>
        <p:spPr/>
        <p:txBody>
          <a:bodyPr/>
          <a:lstStyle/>
          <a:p>
            <a:r>
              <a:rPr lang="en-US" dirty="0"/>
              <a:t>Domain 3 of the AWS Certified Solutions Architect - Associate examination is </a:t>
            </a:r>
            <a:r>
              <a:rPr lang="en-US" i="1" dirty="0"/>
              <a:t>Design Secure Applications and Architectures</a:t>
            </a:r>
            <a:r>
              <a:rPr lang="en-US" dirty="0"/>
              <a:t>. It is 24 percent of the exam and covers the following objectives:</a:t>
            </a:r>
          </a:p>
          <a:p>
            <a:pPr marL="171450" indent="-171450">
              <a:buFont typeface="Arial" panose="020B0604020202020204" pitchFamily="34" charset="0"/>
              <a:buChar char="•"/>
            </a:pPr>
            <a:r>
              <a:rPr lang="en-US" dirty="0"/>
              <a:t>3.1 Design secure access to AWS resources</a:t>
            </a:r>
          </a:p>
          <a:p>
            <a:pPr marL="171450" indent="-171450">
              <a:buFont typeface="Arial" panose="020B0604020202020204" pitchFamily="34" charset="0"/>
              <a:buChar char="•"/>
            </a:pPr>
            <a:r>
              <a:rPr lang="en-US" dirty="0"/>
              <a:t>3.2 Design secure application tiers</a:t>
            </a:r>
          </a:p>
          <a:p>
            <a:pPr marL="171450" indent="-171450">
              <a:buFont typeface="Arial" panose="020B0604020202020204" pitchFamily="34" charset="0"/>
              <a:buChar char="•"/>
            </a:pPr>
            <a:r>
              <a:rPr lang="en-US" dirty="0"/>
              <a:t>3.3 Select appropriate data security options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information can be found in the </a:t>
            </a:r>
            <a:r>
              <a:rPr lang="en-US" dirty="0">
                <a:ea typeface="Amazon Ember Light" panose="020B0403020204020204" pitchFamily="34" charset="0"/>
                <a:cs typeface="Amazon Ember Light" panose="020B0403020204020204" pitchFamily="34" charset="0"/>
                <a:hlinkClick r:id="rId3"/>
              </a:rPr>
              <a:t>exam guide</a:t>
            </a:r>
            <a:r>
              <a:rPr lang="en-US" dirty="0"/>
              <a:t>.</a:t>
            </a:r>
          </a:p>
        </p:txBody>
      </p:sp>
    </p:spTree>
    <p:extLst>
      <p:ext uri="{BB962C8B-B14F-4D97-AF65-F5344CB8AC3E}">
        <p14:creationId xmlns:p14="http://schemas.microsoft.com/office/powerpoint/2010/main" val="466978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sz="quarter" idx="10"/>
          </p:nvPr>
        </p:nvSpPr>
        <p:spPr/>
        <p:txBody>
          <a:bodyPr/>
          <a:lstStyle/>
          <a:p>
            <a:r>
              <a:rPr lang="en-US" dirty="0"/>
              <a:t>Domain 4 of the AWS Certified Solutions Architect - Associate examination is </a:t>
            </a:r>
            <a:r>
              <a:rPr lang="en-US" i="1" dirty="0"/>
              <a:t>Design Cost-Optimized Architectures</a:t>
            </a:r>
            <a:r>
              <a:rPr lang="en-US" dirty="0"/>
              <a:t>. It is 18 percent of the exam and covers the following objectives:</a:t>
            </a:r>
          </a:p>
          <a:p>
            <a:pPr marL="171450" indent="-171450">
              <a:buFont typeface="Arial" panose="020B0604020202020204" pitchFamily="34" charset="0"/>
              <a:buChar char="•"/>
            </a:pPr>
            <a:r>
              <a:rPr lang="en-US" dirty="0"/>
              <a:t>4.1 Identify cost-effective storage solutions</a:t>
            </a:r>
          </a:p>
          <a:p>
            <a:pPr marL="171450" indent="-171450">
              <a:buFont typeface="Arial" panose="020B0604020202020204" pitchFamily="34" charset="0"/>
              <a:buChar char="•"/>
            </a:pPr>
            <a:r>
              <a:rPr lang="en-US" dirty="0"/>
              <a:t>4.2 Identify cost-effective compute and database services</a:t>
            </a:r>
          </a:p>
          <a:p>
            <a:pPr marL="171450" indent="-171450">
              <a:buFont typeface="Arial" panose="020B0604020202020204" pitchFamily="34" charset="0"/>
              <a:buChar char="•"/>
            </a:pPr>
            <a:r>
              <a:rPr lang="en-US" dirty="0"/>
              <a:t>4.3 Design cost-optimized network architectures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information can be found in the </a:t>
            </a:r>
            <a:r>
              <a:rPr lang="en-US" dirty="0">
                <a:ea typeface="Amazon Ember Light" panose="020B0403020204020204" pitchFamily="34" charset="0"/>
                <a:cs typeface="Amazon Ember Light" panose="020B0403020204020204" pitchFamily="34" charset="0"/>
                <a:hlinkClick r:id="rId3"/>
              </a:rPr>
              <a:t>exam guide</a:t>
            </a:r>
            <a:r>
              <a:rPr lang="en-US" dirty="0"/>
              <a:t>.</a:t>
            </a:r>
          </a:p>
        </p:txBody>
      </p:sp>
    </p:spTree>
    <p:extLst>
      <p:ext uri="{BB962C8B-B14F-4D97-AF65-F5344CB8AC3E}">
        <p14:creationId xmlns:p14="http://schemas.microsoft.com/office/powerpoint/2010/main" val="1626442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Review the </a:t>
            </a:r>
            <a:r>
              <a:rPr lang="en-US" dirty="0">
                <a:ea typeface="Amazon Ember Light" panose="020B0403020204020204" pitchFamily="34" charset="0"/>
                <a:cs typeface="Amazon Ember Light" panose="020B0403020204020204" pitchFamily="34" charset="0"/>
                <a:hlinkClick r:id="rId3"/>
              </a:rPr>
              <a:t>Exam Guide</a:t>
            </a:r>
            <a:r>
              <a:rPr lang="en-US" dirty="0"/>
              <a:t>, which contains the content outline and target audience for the certification exam.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Perform a self-assessment to identify your knowledge or skills gaps. AWS offers </a:t>
            </a:r>
            <a:r>
              <a:rPr lang="en-US" dirty="0">
                <a:ea typeface="Amazon Ember Light" panose="020B0403020204020204" pitchFamily="34" charset="0"/>
                <a:cs typeface="Amazon Ember Light" panose="020B0403020204020204" pitchFamily="34" charset="0"/>
                <a:hlinkClick r:id="rId4"/>
              </a:rPr>
              <a:t>Sample Exam Questions</a:t>
            </a:r>
            <a:r>
              <a:rPr lang="en-US" dirty="0">
                <a:ea typeface="Amazon Ember Light" panose="020B0403020204020204" pitchFamily="34" charset="0"/>
                <a:cs typeface="Amazon Ember Light" panose="020B0403020204020204" pitchFamily="34" charset="0"/>
              </a:rPr>
              <a:t> </a:t>
            </a:r>
            <a:r>
              <a:rPr lang="en-US" dirty="0"/>
              <a:t>for the AWS Certified Solutions Architect - Associate exam. </a:t>
            </a:r>
          </a:p>
        </p:txBody>
      </p:sp>
    </p:spTree>
    <p:extLst>
      <p:ext uri="{BB962C8B-B14F-4D97-AF65-F5344CB8AC3E}">
        <p14:creationId xmlns:p14="http://schemas.microsoft.com/office/powerpoint/2010/main" val="5052090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12.xml"/><Relationship Id="rId6" Type="http://schemas.openxmlformats.org/officeDocument/2006/relationships/image" Target="../media/image5.svg"/><Relationship Id="rId5" Type="http://schemas.openxmlformats.org/officeDocument/2006/relationships/image" Target="../media/image4.png"/><Relationship Id="rId4" Type="http://schemas.microsoft.com/office/2007/relationships/hdphoto" Target="../media/hdphoto2.wdp"/></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13.xml"/><Relationship Id="rId6" Type="http://schemas.openxmlformats.org/officeDocument/2006/relationships/image" Target="../media/image5.svg"/><Relationship Id="rId5" Type="http://schemas.openxmlformats.org/officeDocument/2006/relationships/image" Target="../media/image4.png"/><Relationship Id="rId4" Type="http://schemas.microsoft.com/office/2007/relationships/hdphoto" Target="../media/hdphoto3.wdp"/></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svg"/></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0.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1.xml"/><Relationship Id="rId4" Type="http://schemas.openxmlformats.org/officeDocument/2006/relationships/image" Target="../media/image9.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6.xml"/><Relationship Id="rId4" Type="http://schemas.microsoft.com/office/2007/relationships/hdphoto" Target="../media/hdphoto1.wdp"/></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2.xml"/><Relationship Id="rId4" Type="http://schemas.openxmlformats.org/officeDocument/2006/relationships/image" Target="../media/image9.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3.xml"/><Relationship Id="rId4" Type="http://schemas.openxmlformats.org/officeDocument/2006/relationships/image" Target="../media/image9.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4.xml"/><Relationship Id="rId4" Type="http://schemas.openxmlformats.org/officeDocument/2006/relationships/image" Target="../media/image9.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5.xml"/><Relationship Id="rId4" Type="http://schemas.openxmlformats.org/officeDocument/2006/relationships/image" Target="../media/image9.svg"/></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6.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slideMaster" Target="../slideMasters/slideMaster1.xml"/><Relationship Id="rId1" Type="http://schemas.openxmlformats.org/officeDocument/2006/relationships/tags" Target="../tags/tag48.xml"/><Relationship Id="rId4" Type="http://schemas.openxmlformats.org/officeDocument/2006/relationships/image" Target="../media/image13.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Master" Target="../slideMasters/slideMaster1.xml"/><Relationship Id="rId1" Type="http://schemas.openxmlformats.org/officeDocument/2006/relationships/tags" Target="../tags/tag49.xml"/><Relationship Id="rId4" Type="http://schemas.openxmlformats.org/officeDocument/2006/relationships/image" Target="../media/image1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50.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Master" Target="../slideMasters/slideMaster1.xml"/><Relationship Id="rId1" Type="http://schemas.openxmlformats.org/officeDocument/2006/relationships/tags" Target="../tags/tag51.xml"/><Relationship Id="rId4"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Master" Target="../slideMasters/slideMaster1.xml"/><Relationship Id="rId1" Type="http://schemas.openxmlformats.org/officeDocument/2006/relationships/tags" Target="../tags/tag52.xml"/><Relationship Id="rId4" Type="http://schemas.openxmlformats.org/officeDocument/2006/relationships/image" Target="../media/image16.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1.xml"/><Relationship Id="rId1" Type="http://schemas.openxmlformats.org/officeDocument/2006/relationships/tags" Target="../tags/tag53.xml"/><Relationship Id="rId4" Type="http://schemas.openxmlformats.org/officeDocument/2006/relationships/image" Target="../media/image1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9.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9.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3.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structor Intro">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BF3DBA0A-EF04-44BD-A704-1C36C47D2821}"/>
              </a:ext>
              <a:ext uri="{C183D7F6-B498-43B3-948B-1728B52AA6E4}">
                <adec:decorative xmlns:adec="http://schemas.microsoft.com/office/drawing/2017/decorative" val="1"/>
              </a:ext>
            </a:extLst>
          </p:cNvPr>
          <p:cNvGrpSpPr/>
          <p:nvPr/>
        </p:nvGrpSpPr>
        <p:grpSpPr>
          <a:xfrm>
            <a:off x="1" y="1"/>
            <a:ext cx="12004925" cy="6858000"/>
            <a:chOff x="1" y="1"/>
            <a:chExt cx="12004925" cy="6858000"/>
          </a:xfrm>
        </p:grpSpPr>
        <p:sp>
          <p:nvSpPr>
            <p:cNvPr id="93" name="BKG-LT">
              <a:extLst>
                <a:ext uri="{FF2B5EF4-FFF2-40B4-BE49-F238E27FC236}">
                  <a16:creationId xmlns:a16="http://schemas.microsoft.com/office/drawing/2014/main" id="{1636AFF1-562B-467D-8DC1-B38C08FBD4C3}"/>
                </a:ext>
                <a:ext uri="{C183D7F6-B498-43B3-948B-1728B52AA6E4}">
                  <adec:decorative xmlns:adec="http://schemas.microsoft.com/office/drawing/2017/decorative" val="1"/>
                </a:ext>
              </a:extLst>
            </p:cNvPr>
            <p:cNvSpPr/>
            <p:nvPr/>
          </p:nvSpPr>
          <p:spPr>
            <a:xfrm>
              <a:off x="1" y="1"/>
              <a:ext cx="59016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TrainingLine">
              <a:extLst>
                <a:ext uri="{FF2B5EF4-FFF2-40B4-BE49-F238E27FC236}">
                  <a16:creationId xmlns:a16="http://schemas.microsoft.com/office/drawing/2014/main" id="{D7310E2A-808D-407A-87D7-C505B238AAE6}"/>
                </a:ext>
                <a:ext uri="{C183D7F6-B498-43B3-948B-1728B52AA6E4}">
                  <adec:decorative xmlns:adec="http://schemas.microsoft.com/office/drawing/2017/decorative" val="1"/>
                </a:ext>
              </a:extLst>
            </p:cNvPr>
            <p:cNvCxnSpPr>
              <a:cxnSpLocks/>
            </p:cNvCxnSpPr>
            <p:nvPr/>
          </p:nvCxnSpPr>
          <p:spPr>
            <a:xfrm>
              <a:off x="198875" y="4775930"/>
              <a:ext cx="5503926" cy="0"/>
            </a:xfrm>
            <a:prstGeom prst="line">
              <a:avLst/>
            </a:prstGeom>
            <a:ln w="38100">
              <a:solidFill>
                <a:schemeClr val="bg2"/>
              </a:solidFill>
            </a:ln>
          </p:spPr>
          <p:style>
            <a:lnRef idx="3">
              <a:schemeClr val="accent3"/>
            </a:lnRef>
            <a:fillRef idx="0">
              <a:schemeClr val="accent3"/>
            </a:fillRef>
            <a:effectRef idx="2">
              <a:schemeClr val="accent3"/>
            </a:effectRef>
            <a:fontRef idx="minor">
              <a:schemeClr val="tx1"/>
            </a:fontRef>
          </p:style>
        </p:cxnSp>
        <p:sp>
          <p:nvSpPr>
            <p:cNvPr id="84" name="BKG-Photo">
              <a:extLst>
                <a:ext uri="{FF2B5EF4-FFF2-40B4-BE49-F238E27FC236}">
                  <a16:creationId xmlns:a16="http://schemas.microsoft.com/office/drawing/2014/main" id="{62D1E38E-9540-4F40-B30D-C4E76EF85FD1}"/>
                </a:ext>
                <a:ext uri="{C183D7F6-B498-43B3-948B-1728B52AA6E4}">
                  <adec:decorative xmlns:adec="http://schemas.microsoft.com/office/drawing/2017/decorative" val="1"/>
                </a:ext>
              </a:extLst>
            </p:cNvPr>
            <p:cNvSpPr/>
            <p:nvPr/>
          </p:nvSpPr>
          <p:spPr>
            <a:xfrm>
              <a:off x="6096000" y="412928"/>
              <a:ext cx="1636776" cy="1636776"/>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InstructorLine">
              <a:extLst>
                <a:ext uri="{FF2B5EF4-FFF2-40B4-BE49-F238E27FC236}">
                  <a16:creationId xmlns:a16="http://schemas.microsoft.com/office/drawing/2014/main" id="{D2B179F5-8754-4804-B83A-9F86A1FABFC5}"/>
                </a:ext>
                <a:ext uri="{C183D7F6-B498-43B3-948B-1728B52AA6E4}">
                  <adec:decorative xmlns:adec="http://schemas.microsoft.com/office/drawing/2017/decorative" val="1"/>
                </a:ext>
              </a:extLst>
            </p:cNvPr>
            <p:cNvCxnSpPr>
              <a:cxnSpLocks/>
            </p:cNvCxnSpPr>
            <p:nvPr/>
          </p:nvCxnSpPr>
          <p:spPr>
            <a:xfrm>
              <a:off x="7715772" y="924231"/>
              <a:ext cx="4289154"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cxnSp>
          <p:nvCxnSpPr>
            <p:cNvPr id="85" name="ConnectLine">
              <a:extLst>
                <a:ext uri="{FF2B5EF4-FFF2-40B4-BE49-F238E27FC236}">
                  <a16:creationId xmlns:a16="http://schemas.microsoft.com/office/drawing/2014/main" id="{0C3C1B84-8505-4B24-973C-848AC60399A7}"/>
                </a:ext>
                <a:ext uri="{C183D7F6-B498-43B3-948B-1728B52AA6E4}">
                  <adec:decorative xmlns:adec="http://schemas.microsoft.com/office/drawing/2017/decorative" val="1"/>
                </a:ext>
              </a:extLst>
            </p:cNvPr>
            <p:cNvCxnSpPr>
              <a:cxnSpLocks/>
            </p:cNvCxnSpPr>
            <p:nvPr/>
          </p:nvCxnSpPr>
          <p:spPr>
            <a:xfrm>
              <a:off x="6096000" y="2841821"/>
              <a:ext cx="5908926"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pic>
          <p:nvPicPr>
            <p:cNvPr id="98" name="AWS Logo">
              <a:extLst>
                <a:ext uri="{FF2B5EF4-FFF2-40B4-BE49-F238E27FC236}">
                  <a16:creationId xmlns:a16="http://schemas.microsoft.com/office/drawing/2014/main" id="{EE68EF96-08A5-4475-A68D-AF69C928485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3599" y="6452308"/>
              <a:ext cx="366979" cy="219456"/>
            </a:xfrm>
            <a:prstGeom prst="rect">
              <a:avLst/>
            </a:prstGeom>
          </p:spPr>
        </p:pic>
        <p:sp>
          <p:nvSpPr>
            <p:cNvPr id="19" name="Copyright">
              <a:extLst>
                <a:ext uri="{FF2B5EF4-FFF2-40B4-BE49-F238E27FC236}">
                  <a16:creationId xmlns:a16="http://schemas.microsoft.com/office/drawing/2014/main" id="{0869739A-D862-4D7C-B7B5-2B689B100943}"/>
                </a:ext>
              </a:extLst>
            </p:cNvPr>
            <p:cNvSpPr txBox="1"/>
            <p:nvPr/>
          </p:nvSpPr>
          <p:spPr>
            <a:xfrm>
              <a:off x="876516" y="6423536"/>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20" name="Welcome">
            <a:extLst>
              <a:ext uri="{FF2B5EF4-FFF2-40B4-BE49-F238E27FC236}">
                <a16:creationId xmlns:a16="http://schemas.microsoft.com/office/drawing/2014/main" id="{440D7E67-8032-4F87-ACBA-58FA07AE3852}"/>
              </a:ext>
            </a:extLst>
          </p:cNvPr>
          <p:cNvSpPr txBox="1"/>
          <p:nvPr/>
        </p:nvSpPr>
        <p:spPr>
          <a:xfrm>
            <a:off x="1883879" y="587814"/>
            <a:ext cx="2133918" cy="523220"/>
          </a:xfrm>
          <a:prstGeom prst="rect">
            <a:avLst/>
          </a:prstGeom>
          <a:noFill/>
        </p:spPr>
        <p:txBody>
          <a:bodyPr wrap="none" rtlCol="0">
            <a:spAutoFit/>
          </a:bodyPr>
          <a:lstStyle/>
          <a:p>
            <a:pPr algn="ctr"/>
            <a:r>
              <a:rPr lang="en-US" sz="2800" dirty="0">
                <a:solidFill>
                  <a:schemeClr val="bg2"/>
                </a:solidFill>
                <a:latin typeface="+mn-lt"/>
                <a:ea typeface="Amazon Ember Light" panose="020B0403020204020204" pitchFamily="34" charset="0"/>
                <a:cs typeface="Amazon Ember Light" panose="020B0403020204020204" pitchFamily="34" charset="0"/>
              </a:rPr>
              <a:t>Welcome to</a:t>
            </a:r>
          </a:p>
        </p:txBody>
      </p:sp>
      <p:sp>
        <p:nvSpPr>
          <p:cNvPr id="2" name="Title">
            <a:extLst>
              <a:ext uri="{FF2B5EF4-FFF2-40B4-BE49-F238E27FC236}">
                <a16:creationId xmlns:a16="http://schemas.microsoft.com/office/drawing/2014/main" id="{7CF59815-B20B-41F2-B8C8-02A64BB4781A}"/>
              </a:ext>
            </a:extLst>
          </p:cNvPr>
          <p:cNvSpPr>
            <a:spLocks noGrp="1"/>
          </p:cNvSpPr>
          <p:nvPr>
            <p:ph type="title" hasCustomPrompt="1"/>
          </p:nvPr>
        </p:nvSpPr>
        <p:spPr>
          <a:xfrm>
            <a:off x="228606" y="1179326"/>
            <a:ext cx="5444465" cy="3404221"/>
          </a:xfrm>
        </p:spPr>
        <p:txBody>
          <a:bodyPr anchor="t">
            <a:noAutofit/>
          </a:bodyPr>
          <a:lstStyle>
            <a:lvl1pPr algn="ctr">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Enter </a:t>
            </a:r>
            <a:br>
              <a:rPr lang="en-US" dirty="0"/>
            </a:br>
            <a:r>
              <a:rPr lang="en-US" dirty="0"/>
              <a:t>course title</a:t>
            </a:r>
          </a:p>
        </p:txBody>
      </p:sp>
      <p:sp>
        <p:nvSpPr>
          <p:cNvPr id="21" name="Training Begins">
            <a:extLst>
              <a:ext uri="{FF2B5EF4-FFF2-40B4-BE49-F238E27FC236}">
                <a16:creationId xmlns:a16="http://schemas.microsoft.com/office/drawing/2014/main" id="{D506D4EE-3DBD-4D77-AEE2-0FF7128DE4BD}"/>
              </a:ext>
            </a:extLst>
          </p:cNvPr>
          <p:cNvSpPr txBox="1"/>
          <p:nvPr/>
        </p:nvSpPr>
        <p:spPr>
          <a:xfrm>
            <a:off x="977546" y="4848827"/>
            <a:ext cx="3985386" cy="523220"/>
          </a:xfrm>
          <a:prstGeom prst="rect">
            <a:avLst/>
          </a:prstGeom>
          <a:noFill/>
        </p:spPr>
        <p:txBody>
          <a:bodyPr wrap="none" rtlCol="0">
            <a:spAutoFit/>
          </a:bodyPr>
          <a:lstStyle/>
          <a:p>
            <a:pPr algn="ctr"/>
            <a:r>
              <a:rPr lang="en-US" sz="28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This training will begin:</a:t>
            </a:r>
          </a:p>
        </p:txBody>
      </p:sp>
      <p:sp>
        <p:nvSpPr>
          <p:cNvPr id="3" name="TimeZone">
            <a:extLst>
              <a:ext uri="{FF2B5EF4-FFF2-40B4-BE49-F238E27FC236}">
                <a16:creationId xmlns:a16="http://schemas.microsoft.com/office/drawing/2014/main" id="{15FEBCEE-35B5-4CBC-BD60-FE197957D654}"/>
              </a:ext>
            </a:extLst>
          </p:cNvPr>
          <p:cNvSpPr>
            <a:spLocks noGrp="1"/>
          </p:cNvSpPr>
          <p:nvPr>
            <p:ph type="body" idx="1" hasCustomPrompt="1"/>
          </p:nvPr>
        </p:nvSpPr>
        <p:spPr>
          <a:xfrm>
            <a:off x="336114" y="5463827"/>
            <a:ext cx="5268251" cy="627245"/>
          </a:xfrm>
        </p:spPr>
        <p:txBody>
          <a:bodyPr anchor="t">
            <a:normAutofit/>
          </a:bodyPr>
          <a:lstStyle>
            <a:lvl1pPr marL="0" indent="0" algn="ctr">
              <a:buNone/>
              <a:defRPr sz="20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the course start time and time zone</a:t>
            </a:r>
          </a:p>
        </p:txBody>
      </p:sp>
      <p:sp>
        <p:nvSpPr>
          <p:cNvPr id="22" name="Instructor Photo">
            <a:extLst>
              <a:ext uri="{FF2B5EF4-FFF2-40B4-BE49-F238E27FC236}">
                <a16:creationId xmlns:a16="http://schemas.microsoft.com/office/drawing/2014/main" id="{1271813C-5B30-4D24-8175-91D870333A95}"/>
              </a:ext>
              <a:ext uri="{C183D7F6-B498-43B3-948B-1728B52AA6E4}">
                <adec:decorative xmlns:adec="http://schemas.microsoft.com/office/drawing/2017/decorative" val="1"/>
              </a:ext>
            </a:extLst>
          </p:cNvPr>
          <p:cNvSpPr>
            <a:spLocks noGrp="1"/>
          </p:cNvSpPr>
          <p:nvPr>
            <p:ph idx="4" hasCustomPrompt="1"/>
          </p:nvPr>
        </p:nvSpPr>
        <p:spPr>
          <a:xfrm>
            <a:off x="6122226" y="440360"/>
            <a:ext cx="1584325" cy="1581912"/>
          </a:xfrm>
        </p:spPr>
        <p:txBody>
          <a:bodyPr>
            <a:normAutofit/>
          </a:bodyPr>
          <a:lstStyle>
            <a:lvl1pPr marL="0" indent="0" algn="ctr">
              <a:buNone/>
              <a:defRPr sz="2000">
                <a:solidFill>
                  <a:schemeClr val="bg1"/>
                </a:solidFill>
              </a:defRPr>
            </a:lvl1pPr>
          </a:lstStyle>
          <a:p>
            <a:r>
              <a:rPr lang="en-US" dirty="0"/>
              <a:t>Instructor photo</a:t>
            </a:r>
          </a:p>
        </p:txBody>
      </p:sp>
      <p:sp>
        <p:nvSpPr>
          <p:cNvPr id="23" name="Instructor title">
            <a:extLst>
              <a:ext uri="{FF2B5EF4-FFF2-40B4-BE49-F238E27FC236}">
                <a16:creationId xmlns:a16="http://schemas.microsoft.com/office/drawing/2014/main" id="{1E89B15E-5A77-464A-BFA6-2416D1566FA9}"/>
              </a:ext>
            </a:extLst>
          </p:cNvPr>
          <p:cNvSpPr txBox="1"/>
          <p:nvPr/>
        </p:nvSpPr>
        <p:spPr>
          <a:xfrm>
            <a:off x="7715773" y="412928"/>
            <a:ext cx="3060453" cy="523220"/>
          </a:xfrm>
          <a:prstGeom prst="rect">
            <a:avLst/>
          </a:prstGeom>
          <a:noFill/>
        </p:spPr>
        <p:txBody>
          <a:bodyPr wrap="none" rtlCol="0">
            <a:spAutoFit/>
          </a:bodyPr>
          <a:lstStyle/>
          <a:p>
            <a:r>
              <a:rPr lang="en-US" sz="28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Your instructor is:</a:t>
            </a:r>
          </a:p>
        </p:txBody>
      </p:sp>
      <p:sp>
        <p:nvSpPr>
          <p:cNvPr id="7" name="Instructor Info">
            <a:extLst>
              <a:ext uri="{FF2B5EF4-FFF2-40B4-BE49-F238E27FC236}">
                <a16:creationId xmlns:a16="http://schemas.microsoft.com/office/drawing/2014/main" id="{09913C86-F9D2-40F4-BFE6-F0C9EF282B5E}"/>
              </a:ext>
            </a:extLst>
          </p:cNvPr>
          <p:cNvSpPr>
            <a:spLocks noGrp="1"/>
          </p:cNvSpPr>
          <p:nvPr>
            <p:ph type="body" idx="2" hasCustomPrompt="1"/>
          </p:nvPr>
        </p:nvSpPr>
        <p:spPr>
          <a:xfrm>
            <a:off x="7838662" y="1002529"/>
            <a:ext cx="4166263" cy="1021776"/>
          </a:xfrm>
        </p:spPr>
        <p:txBody>
          <a:bodyPr anchor="t">
            <a:normAutofit/>
          </a:bodyPr>
          <a:lstStyle>
            <a:lvl1pPr marL="0" indent="0" algn="l">
              <a:spcBef>
                <a:spcPts val="0"/>
              </a:spcBef>
              <a:spcAft>
                <a:spcPts val="0"/>
              </a:spcAft>
              <a:buNone/>
              <a:defRPr sz="20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instructor name</a:t>
            </a:r>
            <a:br>
              <a:rPr lang="en-US" dirty="0"/>
            </a:br>
            <a:r>
              <a:rPr lang="en-US" dirty="0"/>
              <a:t>Instructor email address</a:t>
            </a:r>
            <a:br>
              <a:rPr lang="en-US" dirty="0"/>
            </a:br>
            <a:r>
              <a:rPr lang="en-US" dirty="0"/>
              <a:t>Instructor title</a:t>
            </a:r>
          </a:p>
        </p:txBody>
      </p:sp>
      <p:sp>
        <p:nvSpPr>
          <p:cNvPr id="24" name="Connection Title">
            <a:extLst>
              <a:ext uri="{FF2B5EF4-FFF2-40B4-BE49-F238E27FC236}">
                <a16:creationId xmlns:a16="http://schemas.microsoft.com/office/drawing/2014/main" id="{8EE8F574-4F92-4934-B4F0-90D055E5D8A2}"/>
              </a:ext>
            </a:extLst>
          </p:cNvPr>
          <p:cNvSpPr txBox="1"/>
          <p:nvPr/>
        </p:nvSpPr>
        <p:spPr>
          <a:xfrm>
            <a:off x="6447569" y="2330518"/>
            <a:ext cx="4328429" cy="523220"/>
          </a:xfrm>
          <a:prstGeom prst="rect">
            <a:avLst/>
          </a:prstGeom>
          <a:noFill/>
        </p:spPr>
        <p:txBody>
          <a:bodyPr wrap="none" rtlCol="0">
            <a:spAutoFit/>
          </a:bodyPr>
          <a:lstStyle/>
          <a:p>
            <a:r>
              <a:rPr lang="en-US" sz="28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Connect to the following:</a:t>
            </a:r>
          </a:p>
        </p:txBody>
      </p:sp>
      <p:sp>
        <p:nvSpPr>
          <p:cNvPr id="8" name="Resources">
            <a:extLst>
              <a:ext uri="{FF2B5EF4-FFF2-40B4-BE49-F238E27FC236}">
                <a16:creationId xmlns:a16="http://schemas.microsoft.com/office/drawing/2014/main" id="{B7141889-281C-44C1-8554-B9EEA8D5FF40}"/>
              </a:ext>
            </a:extLst>
          </p:cNvPr>
          <p:cNvSpPr>
            <a:spLocks noGrp="1"/>
          </p:cNvSpPr>
          <p:nvPr>
            <p:ph type="body" idx="3" hasCustomPrompt="1"/>
          </p:nvPr>
        </p:nvSpPr>
        <p:spPr>
          <a:xfrm>
            <a:off x="6095999" y="2920118"/>
            <a:ext cx="5908925" cy="3497521"/>
          </a:xfrm>
        </p:spPr>
        <p:txBody>
          <a:bodyPr anchor="t">
            <a:normAutofit/>
          </a:bodyPr>
          <a:lstStyle>
            <a:lvl1pPr marL="0" indent="0" algn="l">
              <a:spcBef>
                <a:spcPts val="0"/>
              </a:spcBef>
              <a:spcAft>
                <a:spcPts val="0"/>
              </a:spcAft>
              <a:buNone/>
              <a:defRPr sz="180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the information for </a:t>
            </a:r>
            <a:r>
              <a:rPr lang="en-US" dirty="0" err="1"/>
              <a:t>eVantage</a:t>
            </a:r>
            <a:r>
              <a:rPr lang="en-US" dirty="0"/>
              <a:t>, QwikLabs, and any other resources the student needs to have loaded</a:t>
            </a:r>
          </a:p>
        </p:txBody>
      </p:sp>
    </p:spTree>
    <p:custDataLst>
      <p:tags r:id="rId1"/>
    </p:custDataLst>
    <p:extLst>
      <p:ext uri="{BB962C8B-B14F-4D97-AF65-F5344CB8AC3E}">
        <p14:creationId xmlns:p14="http://schemas.microsoft.com/office/powerpoint/2010/main" val="1097160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ank You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56064E0D-105A-4446-B967-229FA49D135D}"/>
              </a:ext>
              <a:ext uri="{C183D7F6-B498-43B3-948B-1728B52AA6E4}">
                <adec:decorative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id="{EE5B0121-CFE7-4143-B7F3-FE4930450613}"/>
                </a:ext>
                <a:ext uri="{C183D7F6-B498-43B3-948B-1728B52AA6E4}">
                  <adec:decorative xmlns:adec="http://schemas.microsoft.com/office/drawing/2017/decorative" val="1"/>
                </a:ext>
              </a:extLst>
            </p:cNvPr>
            <p:cNvSpPr/>
            <p:nvPr/>
          </p:nvSpPr>
          <p:spPr>
            <a:xfrm>
              <a:off x="-1" y="0"/>
              <a:ext cx="108870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279CDF30-3118-4A2F-93E0-DACD532E91B1}"/>
                </a:ext>
                <a:ext uri="{C183D7F6-B498-43B3-948B-1728B52AA6E4}">
                  <adec:decorative xmlns:adec="http://schemas.microsoft.com/office/drawing/2017/decorative" val="1"/>
                </a:ext>
              </a:extLst>
            </p:cNvPr>
            <p:cNvSpPr/>
            <p:nvPr/>
          </p:nvSpPr>
          <p:spPr>
            <a:xfrm>
              <a:off x="0" y="4327524"/>
              <a:ext cx="1685925" cy="2530476"/>
            </a:xfrm>
            <a:custGeom>
              <a:avLst/>
              <a:gdLst>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0 h 2530475"/>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 name="connsiteX5" fmla="*/ 0 w 1685925"/>
                <a:gd name="connsiteY5" fmla="*/ 0 h 2530475"/>
                <a:gd name="connsiteX0" fmla="*/ 0 w 1685925"/>
                <a:gd name="connsiteY0" fmla="*/ 1673226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925" h="2530475">
                  <a:moveTo>
                    <a:pt x="0" y="1673226"/>
                  </a:moveTo>
                  <a:lnTo>
                    <a:pt x="1685925" y="0"/>
                  </a:lnTo>
                  <a:lnTo>
                    <a:pt x="1685925" y="2530475"/>
                  </a:lnTo>
                  <a:lnTo>
                    <a:pt x="0" y="2530475"/>
                  </a:lnTo>
                  <a:lnTo>
                    <a:pt x="0" y="167322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4E6250DE-D4BC-48A7-942E-7C927E2BAC70}"/>
                </a:ext>
                <a:ext uri="{C183D7F6-B498-43B3-948B-1728B52AA6E4}">
                  <adec:decorative xmlns:adec="http://schemas.microsoft.com/office/drawing/2017/decorative" val="1"/>
                </a:ext>
              </a:extLst>
            </p:cNvPr>
            <p:cNvSpPr/>
            <p:nvPr/>
          </p:nvSpPr>
          <p:spPr>
            <a:xfrm>
              <a:off x="1685544" y="4327525"/>
              <a:ext cx="10506456" cy="2530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8" name="Icons">
              <a:extLst>
                <a:ext uri="{FF2B5EF4-FFF2-40B4-BE49-F238E27FC236}">
                  <a16:creationId xmlns:a16="http://schemas.microsoft.com/office/drawing/2014/main" id="{2697E9D6-D133-4E57-BD63-82D9E5002F18}"/>
                </a:ext>
                <a:ext uri="{C183D7F6-B498-43B3-948B-1728B52AA6E4}">
                  <adec:decorative xmlns:adec="http://schemas.microsoft.com/office/drawing/2017/decorative" val="1"/>
                </a:ext>
              </a:extLst>
            </p:cNvPr>
            <p:cNvPicPr>
              <a:picLocks noChangeAspect="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rcRect l="5969" t="8249" r="2877" b="58012"/>
            <a:stretch/>
          </p:blipFill>
          <p:spPr>
            <a:xfrm>
              <a:off x="1685544" y="4327524"/>
              <a:ext cx="10506456" cy="2530476"/>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585300" y="357708"/>
              <a:ext cx="1097280" cy="656183"/>
            </a:xfrm>
            <a:prstGeom prst="rect">
              <a:avLst/>
            </a:prstGeom>
          </p:spPr>
        </p:pic>
        <p:sp>
          <p:nvSpPr>
            <p:cNvPr id="3" name="CopyBackground">
              <a:extLst>
                <a:ext uri="{FF2B5EF4-FFF2-40B4-BE49-F238E27FC236}">
                  <a16:creationId xmlns:a16="http://schemas.microsoft.com/office/drawing/2014/main" id="{1A4014FF-ACF4-448A-8B91-F0495D354D3F}"/>
                </a:ext>
              </a:extLst>
            </p:cNvPr>
            <p:cNvSpPr/>
            <p:nvPr/>
          </p:nvSpPr>
          <p:spPr>
            <a:xfrm>
              <a:off x="4712264"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pyright">
              <a:extLst>
                <a:ext uri="{FF2B5EF4-FFF2-40B4-BE49-F238E27FC236}">
                  <a16:creationId xmlns:a16="http://schemas.microsoft.com/office/drawing/2014/main" id="{DFC9E3DE-5A7A-4B9A-94F3-0CC48D54301B}"/>
                </a:ext>
              </a:extLst>
            </p:cNvPr>
            <p:cNvSpPr txBox="1"/>
            <p:nvPr/>
          </p:nvSpPr>
          <p:spPr>
            <a:xfrm>
              <a:off x="4632211" y="657989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667750" y="1080843"/>
            <a:ext cx="10218737" cy="2081104"/>
          </a:xfrm>
        </p:spPr>
        <p:txBody>
          <a:bodyPr anchor="ctr"/>
          <a:lstStyle>
            <a:lvl1pPr>
              <a:defRPr sz="4400">
                <a:solidFill>
                  <a:schemeClr val="bg2"/>
                </a:solidFill>
              </a:defRPr>
            </a:lvl1pPr>
          </a:lstStyle>
          <a:p>
            <a:r>
              <a:rPr lang="en-US" dirty="0"/>
              <a:t>Thank you text</a:t>
            </a:r>
          </a:p>
        </p:txBody>
      </p:sp>
      <p:sp>
        <p:nvSpPr>
          <p:cNvPr id="7" name="Copyright">
            <a:extLst>
              <a:ext uri="{FF2B5EF4-FFF2-40B4-BE49-F238E27FC236}">
                <a16:creationId xmlns:a16="http://schemas.microsoft.com/office/drawing/2014/main" id="{9059CC6B-AB9C-4283-9882-8F50E8C832F7}"/>
              </a:ext>
            </a:extLst>
          </p:cNvPr>
          <p:cNvSpPr txBox="1"/>
          <p:nvPr/>
        </p:nvSpPr>
        <p:spPr>
          <a:xfrm>
            <a:off x="667750" y="3161947"/>
            <a:ext cx="10218737" cy="1154162"/>
          </a:xfrm>
          <a:prstGeom prst="rect">
            <a:avLst/>
          </a:prstGeom>
          <a:noFill/>
        </p:spPr>
        <p:txBody>
          <a:bodyPr wrap="squar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lang="en-US" sz="2300" dirty="0">
                <a:solidFill>
                  <a:schemeClr val="bg2"/>
                </a:solidFill>
              </a:rPr>
              <a:t>Corrections, feedback, or other questions? </a:t>
            </a:r>
            <a:br>
              <a:rPr lang="en-US" sz="2300" dirty="0">
                <a:solidFill>
                  <a:schemeClr val="bg2"/>
                </a:solidFill>
              </a:rPr>
            </a:br>
            <a:r>
              <a:rPr lang="en-US" sz="2300" dirty="0">
                <a:solidFill>
                  <a:schemeClr val="bg2"/>
                </a:solidFill>
              </a:rPr>
              <a:t>Contact us at </a:t>
            </a:r>
            <a:r>
              <a:rPr lang="en-US" sz="2300" u="sng" dirty="0">
                <a:solidFill>
                  <a:schemeClr val="bg2"/>
                </a:solidFill>
              </a:rPr>
              <a:t>https://support.aws.amazon.com/#/contacts/aws-training</a:t>
            </a:r>
            <a:r>
              <a:rPr lang="en-US" sz="2300" dirty="0">
                <a:solidFill>
                  <a:schemeClr val="bg2"/>
                </a:solidFill>
              </a:rPr>
              <a:t>. </a:t>
            </a:r>
            <a:br>
              <a:rPr lang="en-US" sz="2300" dirty="0">
                <a:solidFill>
                  <a:schemeClr val="bg2"/>
                </a:solidFill>
              </a:rPr>
            </a:br>
            <a:r>
              <a:rPr lang="en-US" sz="2300" dirty="0">
                <a:solidFill>
                  <a:schemeClr val="bg2"/>
                </a:solidFill>
              </a:rPr>
              <a:t>All trademarks are the property of their owners.</a:t>
            </a:r>
          </a:p>
        </p:txBody>
      </p:sp>
    </p:spTree>
    <p:custDataLst>
      <p:tags r:id="rId1"/>
    </p:custDataLst>
    <p:extLst>
      <p:ext uri="{BB962C8B-B14F-4D97-AF65-F5344CB8AC3E}">
        <p14:creationId xmlns:p14="http://schemas.microsoft.com/office/powerpoint/2010/main" val="392123623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DC4FACA1-07DC-44B9-A79C-2B7C9D1B9221}"/>
              </a:ext>
              <a:ext uri="{C183D7F6-B498-43B3-948B-1728B52AA6E4}">
                <adec:decorative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id="{EE5B0121-CFE7-4143-B7F3-FE4930450613}"/>
                </a:ext>
                <a:ext uri="{C183D7F6-B498-43B3-948B-1728B52AA6E4}">
                  <adec:decorative xmlns:adec="http://schemas.microsoft.com/office/drawing/2017/decorative" val="1"/>
                </a:ext>
              </a:extLst>
            </p:cNvPr>
            <p:cNvSpPr/>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CubeBack">
              <a:extLst>
                <a:ext uri="{FF2B5EF4-FFF2-40B4-BE49-F238E27FC236}">
                  <a16:creationId xmlns:a16="http://schemas.microsoft.com/office/drawing/2014/main" id="{9BA1593B-ADE5-482C-A193-F57F78F9B860}"/>
                </a:ext>
                <a:ext uri="{C183D7F6-B498-43B3-948B-1728B52AA6E4}">
                  <adec:decorative xmlns:adec="http://schemas.microsoft.com/office/drawing/2017/decorative" val="1"/>
                </a:ext>
              </a:extLst>
            </p:cNvPr>
            <p:cNvSpPr/>
            <p:nvPr/>
          </p:nvSpPr>
          <p:spPr>
            <a:xfrm>
              <a:off x="10547164" y="0"/>
              <a:ext cx="1644836" cy="516442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 name="connsiteX0" fmla="*/ 15888 w 3073872"/>
                <a:gd name="connsiteY0" fmla="*/ 0 h 4621213"/>
                <a:gd name="connsiteX1" fmla="*/ 3073414 w 3073872"/>
                <a:gd name="connsiteY1" fmla="*/ 0 h 4621213"/>
                <a:gd name="connsiteX2" fmla="*/ 3073414 w 3073872"/>
                <a:gd name="connsiteY2" fmla="*/ 4621213 h 4621213"/>
                <a:gd name="connsiteX3" fmla="*/ 0 w 3073872"/>
                <a:gd name="connsiteY3" fmla="*/ 4091237 h 4621213"/>
                <a:gd name="connsiteX4" fmla="*/ 15888 w 3073872"/>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7 w 3057984"/>
                <a:gd name="connsiteY3" fmla="*/ 4091237 h 4621213"/>
                <a:gd name="connsiteX4" fmla="*/ 0 w 3057984"/>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6 w 3057984"/>
                <a:gd name="connsiteY3" fmla="*/ 4114178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15886" y="4114178"/>
                  </a:lnTo>
                  <a:cubicBezTo>
                    <a:pt x="10590" y="2750432"/>
                    <a:pt x="5296" y="1363746"/>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6" name="CubeFront">
              <a:extLst>
                <a:ext uri="{FF2B5EF4-FFF2-40B4-BE49-F238E27FC236}">
                  <a16:creationId xmlns:a16="http://schemas.microsoft.com/office/drawing/2014/main" id="{A301667F-582A-4041-A2DA-F90362AE9A01}"/>
                </a:ext>
                <a:ext uri="{C183D7F6-B498-43B3-948B-1728B52AA6E4}">
                  <adec:decorative xmlns:adec="http://schemas.microsoft.com/office/drawing/2017/decorative" val="1"/>
                </a:ext>
              </a:extLst>
            </p:cNvPr>
            <p:cNvSpPr/>
            <p:nvPr/>
          </p:nvSpPr>
          <p:spPr>
            <a:xfrm>
              <a:off x="5944552" y="6094097"/>
              <a:ext cx="2303271" cy="7639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a16="http://schemas.microsoft.com/office/drawing/2014/main" id="{A99EDB1B-417F-40E6-B075-BDD46EDBA854}"/>
                </a:ext>
                <a:ext uri="{C183D7F6-B498-43B3-948B-1728B52AA6E4}">
                  <adec:decorative xmlns:adec="http://schemas.microsoft.com/office/drawing/2017/decorative" val="1"/>
                </a:ext>
              </a:extLst>
            </p:cNvPr>
            <p:cNvSpPr/>
            <p:nvPr/>
          </p:nvSpPr>
          <p:spPr>
            <a:xfrm>
              <a:off x="5942171" y="4579782"/>
              <a:ext cx="6249829" cy="2278218"/>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8" name="Icons">
              <a:extLst>
                <a:ext uri="{FF2B5EF4-FFF2-40B4-BE49-F238E27FC236}">
                  <a16:creationId xmlns:a16="http://schemas.microsoft.com/office/drawing/2014/main" id="{C128A75B-DB20-42AF-A3FD-12E5F3588ACE}"/>
                </a:ext>
                <a:ext uri="{C183D7F6-B498-43B3-948B-1728B52AA6E4}">
                  <adec:decorative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6472238" y="4694373"/>
              <a:ext cx="5719762" cy="2163627"/>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585300" y="357708"/>
              <a:ext cx="1097280" cy="656183"/>
            </a:xfrm>
            <a:prstGeom prst="rect">
              <a:avLst/>
            </a:prstGeom>
          </p:spPr>
        </p:pic>
        <p:sp>
          <p:nvSpPr>
            <p:cNvPr id="4" name="Copyright">
              <a:extLst>
                <a:ext uri="{FF2B5EF4-FFF2-40B4-BE49-F238E27FC236}">
                  <a16:creationId xmlns:a16="http://schemas.microsoft.com/office/drawing/2014/main" id="{6EB207FF-A323-40B5-B33E-59E364A7955B}"/>
                </a:ext>
              </a:extLst>
            </p:cNvPr>
            <p:cNvSpPr txBox="1"/>
            <p:nvPr/>
          </p:nvSpPr>
          <p:spPr>
            <a:xfrm>
              <a:off x="991688" y="6466266"/>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667750" y="1614746"/>
            <a:ext cx="9341063" cy="2293938"/>
          </a:xfrm>
        </p:spPr>
        <p:txBody>
          <a:bodyPr anchor="ctr"/>
          <a:lstStyle>
            <a:lvl1pPr>
              <a:defRPr sz="4400">
                <a:solidFill>
                  <a:schemeClr val="bg2"/>
                </a:solidFill>
              </a:defRPr>
            </a:lvl1pPr>
          </a:lstStyle>
          <a:p>
            <a:r>
              <a:rPr lang="en-US" dirty="0"/>
              <a:t>“Enter quote here.”</a:t>
            </a:r>
          </a:p>
        </p:txBody>
      </p:sp>
      <p:sp>
        <p:nvSpPr>
          <p:cNvPr id="3" name="Quoted person">
            <a:extLst>
              <a:ext uri="{FF2B5EF4-FFF2-40B4-BE49-F238E27FC236}">
                <a16:creationId xmlns:a16="http://schemas.microsoft.com/office/drawing/2014/main" id="{D420CCBA-88E9-490C-9819-C37D7A79FC0E}"/>
              </a:ext>
            </a:extLst>
          </p:cNvPr>
          <p:cNvSpPr>
            <a:spLocks noGrp="1"/>
          </p:cNvSpPr>
          <p:nvPr>
            <p:ph type="subTitle" idx="14" hasCustomPrompt="1"/>
          </p:nvPr>
        </p:nvSpPr>
        <p:spPr>
          <a:xfrm>
            <a:off x="666271" y="3922297"/>
            <a:ext cx="9340846" cy="2171799"/>
          </a:xfrm>
          <a:custGeom>
            <a:avLst/>
            <a:gdLst>
              <a:gd name="connsiteX0" fmla="*/ 0 w 9341062"/>
              <a:gd name="connsiteY0" fmla="*/ 2159767 h 2159767"/>
              <a:gd name="connsiteX1" fmla="*/ 539942 w 9341062"/>
              <a:gd name="connsiteY1" fmla="*/ 0 h 2159767"/>
              <a:gd name="connsiteX2" fmla="*/ 8801120 w 9341062"/>
              <a:gd name="connsiteY2" fmla="*/ 0 h 2159767"/>
              <a:gd name="connsiteX3" fmla="*/ 9341062 w 9341062"/>
              <a:gd name="connsiteY3" fmla="*/ 2159767 h 2159767"/>
              <a:gd name="connsiteX4" fmla="*/ 0 w 9341062"/>
              <a:gd name="connsiteY4" fmla="*/ 2159767 h 2159767"/>
              <a:gd name="connsiteX0" fmla="*/ 1479 w 9342541"/>
              <a:gd name="connsiteY0" fmla="*/ 2171799 h 2171799"/>
              <a:gd name="connsiteX1" fmla="*/ 0 w 9342541"/>
              <a:gd name="connsiteY1" fmla="*/ 0 h 2171799"/>
              <a:gd name="connsiteX2" fmla="*/ 8802599 w 9342541"/>
              <a:gd name="connsiteY2" fmla="*/ 12032 h 2171799"/>
              <a:gd name="connsiteX3" fmla="*/ 9342541 w 9342541"/>
              <a:gd name="connsiteY3" fmla="*/ 2171799 h 2171799"/>
              <a:gd name="connsiteX4" fmla="*/ 1479 w 9342541"/>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1479 w 9356052"/>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5132950 w 9356052"/>
              <a:gd name="connsiteY4" fmla="*/ 2165682 h 2171799"/>
              <a:gd name="connsiteX5" fmla="*/ 1479 w 9356052"/>
              <a:gd name="connsiteY5" fmla="*/ 2171799 h 2171799"/>
              <a:gd name="connsiteX0" fmla="*/ 1479 w 9356070"/>
              <a:gd name="connsiteY0" fmla="*/ 2171799 h 2171799"/>
              <a:gd name="connsiteX1" fmla="*/ 0 w 9356070"/>
              <a:gd name="connsiteY1" fmla="*/ 0 h 2171799"/>
              <a:gd name="connsiteX2" fmla="*/ 9356052 w 9356070"/>
              <a:gd name="connsiteY2" fmla="*/ 12032 h 2171799"/>
              <a:gd name="connsiteX3" fmla="*/ 9354572 w 9356070"/>
              <a:gd name="connsiteY3" fmla="*/ 740041 h 2171799"/>
              <a:gd name="connsiteX4" fmla="*/ 5132950 w 9356070"/>
              <a:gd name="connsiteY4" fmla="*/ 2165682 h 2171799"/>
              <a:gd name="connsiteX5" fmla="*/ 1479 w 9356070"/>
              <a:gd name="connsiteY5" fmla="*/ 2171799 h 2171799"/>
              <a:gd name="connsiteX0" fmla="*/ 1479 w 9475004"/>
              <a:gd name="connsiteY0" fmla="*/ 2171799 h 2171799"/>
              <a:gd name="connsiteX1" fmla="*/ 0 w 9475004"/>
              <a:gd name="connsiteY1" fmla="*/ 0 h 2171799"/>
              <a:gd name="connsiteX2" fmla="*/ 9356052 w 9475004"/>
              <a:gd name="connsiteY2" fmla="*/ 12032 h 2171799"/>
              <a:gd name="connsiteX3" fmla="*/ 9474888 w 9475004"/>
              <a:gd name="connsiteY3" fmla="*/ 703946 h 2171799"/>
              <a:gd name="connsiteX4" fmla="*/ 5132950 w 9475004"/>
              <a:gd name="connsiteY4" fmla="*/ 2165682 h 2171799"/>
              <a:gd name="connsiteX5" fmla="*/ 1479 w 9475004"/>
              <a:gd name="connsiteY5" fmla="*/ 2171799 h 2171799"/>
              <a:gd name="connsiteX0" fmla="*/ 1479 w 9474888"/>
              <a:gd name="connsiteY0" fmla="*/ 2171799 h 2171799"/>
              <a:gd name="connsiteX1" fmla="*/ 0 w 9474888"/>
              <a:gd name="connsiteY1" fmla="*/ 0 h 2171799"/>
              <a:gd name="connsiteX2" fmla="*/ 9356052 w 9474888"/>
              <a:gd name="connsiteY2" fmla="*/ 12032 h 2171799"/>
              <a:gd name="connsiteX3" fmla="*/ 9474888 w 9474888"/>
              <a:gd name="connsiteY3" fmla="*/ 703946 h 2171799"/>
              <a:gd name="connsiteX4" fmla="*/ 5132950 w 9474888"/>
              <a:gd name="connsiteY4" fmla="*/ 2165682 h 2171799"/>
              <a:gd name="connsiteX5" fmla="*/ 1479 w 9474888"/>
              <a:gd name="connsiteY5" fmla="*/ 2171799 h 2171799"/>
              <a:gd name="connsiteX0" fmla="*/ 1479 w 9366604"/>
              <a:gd name="connsiteY0" fmla="*/ 2171799 h 2171799"/>
              <a:gd name="connsiteX1" fmla="*/ 0 w 9366604"/>
              <a:gd name="connsiteY1" fmla="*/ 0 h 2171799"/>
              <a:gd name="connsiteX2" fmla="*/ 9356052 w 9366604"/>
              <a:gd name="connsiteY2" fmla="*/ 12032 h 2171799"/>
              <a:gd name="connsiteX3" fmla="*/ 9366604 w 9366604"/>
              <a:gd name="connsiteY3" fmla="*/ 728009 h 2171799"/>
              <a:gd name="connsiteX4" fmla="*/ 5132950 w 9366604"/>
              <a:gd name="connsiteY4" fmla="*/ 2165682 h 2171799"/>
              <a:gd name="connsiteX5" fmla="*/ 1479 w 9366604"/>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28009 h 2171799"/>
              <a:gd name="connsiteX4" fmla="*/ 5132950 w 9356052"/>
              <a:gd name="connsiteY4" fmla="*/ 2165682 h 2171799"/>
              <a:gd name="connsiteX5" fmla="*/ 1479 w 9356052"/>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64104 h 2171799"/>
              <a:gd name="connsiteX4" fmla="*/ 5132950 w 9356052"/>
              <a:gd name="connsiteY4" fmla="*/ 2165682 h 2171799"/>
              <a:gd name="connsiteX5" fmla="*/ 1479 w 9356052"/>
              <a:gd name="connsiteY5" fmla="*/ 2171799 h 2171799"/>
              <a:gd name="connsiteX0" fmla="*/ 1479 w 9342541"/>
              <a:gd name="connsiteY0" fmla="*/ 2171799 h 2171799"/>
              <a:gd name="connsiteX1" fmla="*/ 0 w 9342541"/>
              <a:gd name="connsiteY1" fmla="*/ 0 h 2171799"/>
              <a:gd name="connsiteX2" fmla="*/ 9331989 w 9342541"/>
              <a:gd name="connsiteY2" fmla="*/ 12032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4021"/>
              <a:gd name="connsiteY0" fmla="*/ 2171799 h 2171799"/>
              <a:gd name="connsiteX1" fmla="*/ 0 w 9344021"/>
              <a:gd name="connsiteY1" fmla="*/ 0 h 2171799"/>
              <a:gd name="connsiteX2" fmla="*/ 9344021 w 9344021"/>
              <a:gd name="connsiteY2" fmla="*/ 12032 h 2171799"/>
              <a:gd name="connsiteX3" fmla="*/ 9342541 w 9344021"/>
              <a:gd name="connsiteY3" fmla="*/ 764104 h 2171799"/>
              <a:gd name="connsiteX4" fmla="*/ 5132950 w 9344021"/>
              <a:gd name="connsiteY4" fmla="*/ 2165682 h 2171799"/>
              <a:gd name="connsiteX5" fmla="*/ 1479 w 9344021"/>
              <a:gd name="connsiteY5" fmla="*/ 2171799 h 2171799"/>
              <a:gd name="connsiteX0" fmla="*/ 1479 w 9342541"/>
              <a:gd name="connsiteY0" fmla="*/ 2171799 h 2171799"/>
              <a:gd name="connsiteX1" fmla="*/ 0 w 9342541"/>
              <a:gd name="connsiteY1" fmla="*/ 0 h 2171799"/>
              <a:gd name="connsiteX2" fmla="*/ 9340846 w 9342541"/>
              <a:gd name="connsiteY2" fmla="*/ 1520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0929 h 2171799"/>
              <a:gd name="connsiteX4" fmla="*/ 5132950 w 9342541"/>
              <a:gd name="connsiteY4" fmla="*/ 2165682 h 2171799"/>
              <a:gd name="connsiteX5" fmla="*/ 1479 w 9342541"/>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0846"/>
              <a:gd name="connsiteY0" fmla="*/ 2171799 h 2171799"/>
              <a:gd name="connsiteX1" fmla="*/ 0 w 9340846"/>
              <a:gd name="connsiteY1" fmla="*/ 0 h 2171799"/>
              <a:gd name="connsiteX2" fmla="*/ 9340846 w 9340846"/>
              <a:gd name="connsiteY2" fmla="*/ 8857 h 2171799"/>
              <a:gd name="connsiteX3" fmla="*/ 9339366 w 9340846"/>
              <a:gd name="connsiteY3" fmla="*/ 779979 h 2171799"/>
              <a:gd name="connsiteX4" fmla="*/ 5132950 w 9340846"/>
              <a:gd name="connsiteY4" fmla="*/ 2165682 h 2171799"/>
              <a:gd name="connsiteX5" fmla="*/ 1479 w 9340846"/>
              <a:gd name="connsiteY5" fmla="*/ 2171799 h 217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40846" h="2171799">
                <a:moveTo>
                  <a:pt x="1479" y="2171799"/>
                </a:moveTo>
                <a:lnTo>
                  <a:pt x="0" y="0"/>
                </a:lnTo>
                <a:lnTo>
                  <a:pt x="9340846" y="8857"/>
                </a:lnTo>
                <a:cubicBezTo>
                  <a:pt x="9336342" y="728779"/>
                  <a:pt x="9341363" y="742849"/>
                  <a:pt x="9339366" y="779979"/>
                </a:cubicBezTo>
                <a:lnTo>
                  <a:pt x="5132950" y="2165682"/>
                </a:lnTo>
                <a:lnTo>
                  <a:pt x="1479" y="2171799"/>
                </a:lnTo>
                <a:close/>
              </a:path>
            </a:pathLst>
          </a:custGeom>
        </p:spPr>
        <p:txBody>
          <a:bodyPr anchor="t"/>
          <a:lstStyle>
            <a:lvl1pPr marL="0" indent="0">
              <a:buNone/>
              <a:defRPr sz="2400" b="0">
                <a:solidFill>
                  <a:schemeClr val="bg2"/>
                </a:solidFill>
              </a:defRPr>
            </a:lvl1pPr>
          </a:lstStyle>
          <a:p>
            <a:pPr lvl="0"/>
            <a:r>
              <a:rPr lang="en-US" dirty="0"/>
              <a:t>Enter quoted person’s name</a:t>
            </a:r>
          </a:p>
        </p:txBody>
      </p:sp>
    </p:spTree>
    <p:custDataLst>
      <p:tags r:id="rId1"/>
    </p:custDataLst>
    <p:extLst>
      <p:ext uri="{BB962C8B-B14F-4D97-AF65-F5344CB8AC3E}">
        <p14:creationId xmlns:p14="http://schemas.microsoft.com/office/powerpoint/2010/main" val="30146388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4E502B2-1435-4BCB-BD77-B9E6CB7B3BF5}"/>
              </a:ext>
            </a:extLst>
          </p:cNvPr>
          <p:cNvSpPr>
            <a:spLocks noGrp="1"/>
          </p:cNvSpPr>
          <p:nvPr>
            <p:ph sz="quarter" idx="21" hasCustomPrompt="1"/>
          </p:nvPr>
        </p:nvSpPr>
        <p:spPr>
          <a:xfrm>
            <a:off x="365760" y="1143000"/>
            <a:ext cx="11587890" cy="5291750"/>
          </a:xfrm>
        </p:spPr>
        <p:txBody>
          <a:bodyPr/>
          <a:lstStyle>
            <a:lvl1pPr>
              <a:defRPr/>
            </a:lvl1pPr>
            <a:lvl2pPr>
              <a:defRPr/>
            </a:lvl2pPr>
            <a:lvl3pPr>
              <a:defRPr/>
            </a:lvl3pPr>
            <a:lvl4pPr>
              <a:defRPr/>
            </a:lvl4pPr>
            <a:lvl5pPr>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299526"/>
            <a:ext cx="11569209" cy="731318"/>
          </a:xfrm>
        </p:spPr>
        <p:txBody>
          <a:bodyPr/>
          <a:lstStyle>
            <a:lvl1pPr>
              <a:defRPr/>
            </a:lvl1pPr>
          </a:lstStyle>
          <a:p>
            <a:r>
              <a:rPr lang="en-US" dirty="0"/>
              <a:t>Title and content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6413890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d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p:txBody>
          <a:bodyPr/>
          <a:lstStyle>
            <a:lvl1pPr>
              <a:defRPr/>
            </a:lvl1pPr>
          </a:lstStyle>
          <a:p>
            <a:r>
              <a:rPr lang="en-US" dirty="0"/>
              <a:t>Title and code</a:t>
            </a:r>
          </a:p>
        </p:txBody>
      </p:sp>
      <p:sp>
        <p:nvSpPr>
          <p:cNvPr id="7" name="Code">
            <a:extLst>
              <a:ext uri="{FF2B5EF4-FFF2-40B4-BE49-F238E27FC236}">
                <a16:creationId xmlns:a16="http://schemas.microsoft.com/office/drawing/2014/main" id="{D77EFECE-400E-4BAA-A766-7DD8A1117BBC}"/>
              </a:ext>
            </a:extLst>
          </p:cNvPr>
          <p:cNvSpPr>
            <a:spLocks noGrp="1"/>
          </p:cNvSpPr>
          <p:nvPr>
            <p:ph type="body" idx="1" hasCustomPrompt="1"/>
          </p:nvPr>
        </p:nvSpPr>
        <p:spPr>
          <a:xfrm>
            <a:off x="365760" y="1143000"/>
            <a:ext cx="11569700" cy="525780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9" name="Title Border">
            <a:extLst>
              <a:ext uri="{FF2B5EF4-FFF2-40B4-BE49-F238E27FC236}">
                <a16:creationId xmlns:a16="http://schemas.microsoft.com/office/drawing/2014/main" id="{C3AAB48A-4CC9-410B-9FD0-0E32778B6BFF}"/>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918032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Text Column, and Small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text, and right picture</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1"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idx="9" hasCustomPrompt="1"/>
          </p:nvPr>
        </p:nvSpPr>
        <p:spPr>
          <a:xfrm>
            <a:off x="8778240" y="2286000"/>
            <a:ext cx="2971800" cy="2971800"/>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id="{CA5A47F4-760F-45B4-9DF3-86A7530E62D0}"/>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3931383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rvice intro">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text, and right picture</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CA5A47F4-760F-45B4-9DF3-86A7530E62D0}"/>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68F19BB9-EC09-4DD0-97A5-BBF0110B770B}"/>
              </a:ext>
            </a:extLst>
          </p:cNvPr>
          <p:cNvSpPr>
            <a:spLocks noGrp="1"/>
          </p:cNvSpPr>
          <p:nvPr>
            <p:ph type="body" sz="quarter" idx="21" hasCustomPrompt="1"/>
          </p:nvPr>
        </p:nvSpPr>
        <p:spPr>
          <a:xfrm>
            <a:off x="9162288" y="2514600"/>
            <a:ext cx="2304288" cy="914400"/>
          </a:xfrm>
        </p:spPr>
        <p:txBody>
          <a:bodyPr>
            <a:noAutofit/>
          </a:bodyPr>
          <a:lstStyle>
            <a:lvl1pPr marL="0" indent="0" algn="ctr">
              <a:buNone/>
              <a:defRPr lang="en-US" sz="1800" dirty="0">
                <a:ea typeface="+mn-ea"/>
                <a:cs typeface="+mn-cs"/>
              </a:defRPr>
            </a:lvl1pPr>
          </a:lstStyle>
          <a:p>
            <a:pPr marL="230188" lvl="0" indent="-230188" algn="ctr"/>
            <a:r>
              <a:rPr lang="en-US" dirty="0"/>
              <a:t>Add service name here</a:t>
            </a:r>
          </a:p>
        </p:txBody>
      </p:sp>
      <p:sp>
        <p:nvSpPr>
          <p:cNvPr id="12" name="Picture Placeholder 11">
            <a:extLst>
              <a:ext uri="{FF2B5EF4-FFF2-40B4-BE49-F238E27FC236}">
                <a16:creationId xmlns:a16="http://schemas.microsoft.com/office/drawing/2014/main" id="{A03FAA1E-A82F-4446-835A-A257B09471D5}"/>
              </a:ext>
            </a:extLst>
          </p:cNvPr>
          <p:cNvSpPr>
            <a:spLocks noGrp="1" noChangeAspect="1"/>
          </p:cNvSpPr>
          <p:nvPr>
            <p:ph type="pic" sz="quarter" idx="22" hasCustomPrompt="1"/>
          </p:nvPr>
        </p:nvSpPr>
        <p:spPr>
          <a:xfrm>
            <a:off x="9765792" y="1280160"/>
            <a:ext cx="1097280" cy="1097280"/>
          </a:xfrm>
        </p:spPr>
        <p:txBody>
          <a:bodyPr>
            <a:normAutofit/>
          </a:bodyPr>
          <a:lstStyle>
            <a:lvl1pPr marL="0" indent="0">
              <a:buNone/>
              <a:defRPr sz="1600"/>
            </a:lvl1pPr>
          </a:lstStyle>
          <a:p>
            <a:r>
              <a:rPr lang="en-US" dirty="0"/>
              <a:t>Service icon</a:t>
            </a:r>
          </a:p>
        </p:txBody>
      </p:sp>
    </p:spTree>
    <p:custDataLst>
      <p:tags r:id="rId1"/>
    </p:custDataLst>
    <p:extLst>
      <p:ext uri="{BB962C8B-B14F-4D97-AF65-F5344CB8AC3E}">
        <p14:creationId xmlns:p14="http://schemas.microsoft.com/office/powerpoint/2010/main" val="17297122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Header, Text, and Small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4"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487257" cy="731318"/>
          </a:xfrm>
        </p:spPr>
        <p:txBody>
          <a:bodyPr/>
          <a:lstStyle>
            <a:lvl1pPr>
              <a:lnSpc>
                <a:spcPct val="100000"/>
              </a:lnSpc>
              <a:defRPr/>
            </a:lvl1pPr>
          </a:lstStyle>
          <a:p>
            <a:r>
              <a:rPr lang="en-US" dirty="0"/>
              <a:t>Title, header, text, and picture</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2" hasCustomPrompt="1"/>
          </p:nvPr>
        </p:nvSpPr>
        <p:spPr>
          <a:xfrm>
            <a:off x="365760" y="1053311"/>
            <a:ext cx="11487257"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830355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1"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idx="9" hasCustomPrompt="1"/>
          </p:nvPr>
        </p:nvSpPr>
        <p:spPr>
          <a:xfrm>
            <a:off x="8775263" y="2516806"/>
            <a:ext cx="2971800" cy="2971800"/>
          </a:xfrm>
        </p:spPr>
        <p:txBody>
          <a:bodyPr anchor="t"/>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2019610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rvice Introduction">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Service Introduction Slide</a:t>
            </a:r>
          </a:p>
        </p:txBody>
      </p:sp>
      <p:sp>
        <p:nvSpPr>
          <p:cNvPr id="8" name="Content Righ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4184073" y="1143000"/>
            <a:ext cx="7750896" cy="5291750"/>
          </a:xfrm>
        </p:spPr>
        <p:txBody>
          <a:bodyPr anchor="ctr">
            <a:noAutofit/>
          </a:bodyPr>
          <a:lstStyle>
            <a:lvl1pPr>
              <a:lnSpc>
                <a:spcPct val="100000"/>
              </a:lnSpc>
              <a:spcAft>
                <a:spcPts val="600"/>
              </a:spcAft>
              <a:defRPr sz="3200">
                <a:solidFill>
                  <a:schemeClr val="tx2"/>
                </a:solidFill>
              </a:defRPr>
            </a:lvl1pPr>
            <a:lvl2pPr marL="461963" indent="-228600">
              <a:lnSpc>
                <a:spcPct val="100000"/>
              </a:lnSpc>
              <a:spcAft>
                <a:spcPts val="600"/>
              </a:spcAft>
              <a:defRPr sz="2800">
                <a:solidFill>
                  <a:schemeClr val="tx2"/>
                </a:solidFill>
              </a:defRPr>
            </a:lvl2pPr>
            <a:lvl3pPr marL="684213" indent="-228600">
              <a:lnSpc>
                <a:spcPct val="100000"/>
              </a:lnSpc>
              <a:spcAft>
                <a:spcPts val="600"/>
              </a:spcAft>
              <a:defRPr sz="2400">
                <a:solidFill>
                  <a:schemeClr val="tx2"/>
                </a:solidFill>
              </a:defRPr>
            </a:lvl3pPr>
            <a:lvl4pPr marL="914400" indent="-228600">
              <a:lnSpc>
                <a:spcPct val="100000"/>
              </a:lnSpc>
              <a:spcAft>
                <a:spcPts val="600"/>
              </a:spcAft>
              <a:defRPr sz="2000">
                <a:solidFill>
                  <a:schemeClr val="tx2"/>
                </a:solidFill>
              </a:defRPr>
            </a:lvl4pPr>
            <a:lvl5pPr marL="1144588" indent="-228600">
              <a:lnSpc>
                <a:spcPct val="100000"/>
              </a:lnSpc>
              <a:spcAft>
                <a:spcPts val="600"/>
              </a:spcAft>
              <a:defRPr sz="20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30E2FEDB-7122-4CE9-A695-390387894502}"/>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E25EBCDC-6C07-4B35-82D5-0AC6628754E6}"/>
              </a:ext>
            </a:extLst>
          </p:cNvPr>
          <p:cNvSpPr>
            <a:spLocks noGrp="1"/>
          </p:cNvSpPr>
          <p:nvPr>
            <p:ph type="pic" sz="quarter" idx="21"/>
          </p:nvPr>
        </p:nvSpPr>
        <p:spPr>
          <a:xfrm>
            <a:off x="896802" y="2618443"/>
            <a:ext cx="2340864" cy="2340864"/>
          </a:xfrm>
        </p:spPr>
        <p:txBody>
          <a:bodyPr anchor="ctr"/>
          <a:lstStyle>
            <a:lvl1pPr marL="0" indent="0" algn="ctr">
              <a:buNone/>
              <a:defRPr/>
            </a:lvl1pPr>
          </a:lstStyle>
          <a:p>
            <a:r>
              <a:rPr lang="en-US"/>
              <a:t>Click icon to add picture</a:t>
            </a:r>
          </a:p>
        </p:txBody>
      </p:sp>
      <p:cxnSp>
        <p:nvCxnSpPr>
          <p:cNvPr id="10" name="Straight Connector 9">
            <a:extLst>
              <a:ext uri="{FF2B5EF4-FFF2-40B4-BE49-F238E27FC236}">
                <a16:creationId xmlns:a16="http://schemas.microsoft.com/office/drawing/2014/main" id="{32C43914-0D84-493F-9BEB-DF30C6FD4C97}"/>
              </a:ext>
            </a:extLst>
          </p:cNvPr>
          <p:cNvCxnSpPr/>
          <p:nvPr/>
        </p:nvCxnSpPr>
        <p:spPr>
          <a:xfrm>
            <a:off x="3732690" y="1239140"/>
            <a:ext cx="0" cy="5195610"/>
          </a:xfrm>
          <a:prstGeom prst="line">
            <a:avLst/>
          </a:prstGeom>
          <a:ln w="44450">
            <a:solidFill>
              <a:schemeClr val="hlink"/>
            </a:solidFill>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31273845"/>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2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2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Righ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6265689"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30E2FEDB-7122-4CE9-A695-390387894502}"/>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5692535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2 Code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2 code columns</a:t>
            </a:r>
          </a:p>
        </p:txBody>
      </p:sp>
      <p:sp>
        <p:nvSpPr>
          <p:cNvPr id="7" name="Code Left">
            <a:extLst>
              <a:ext uri="{FF2B5EF4-FFF2-40B4-BE49-F238E27FC236}">
                <a16:creationId xmlns:a16="http://schemas.microsoft.com/office/drawing/2014/main" id="{D77EFECE-400E-4BAA-A766-7DD8A1117BBC}"/>
              </a:ext>
            </a:extLst>
          </p:cNvPr>
          <p:cNvSpPr>
            <a:spLocks noGrp="1"/>
          </p:cNvSpPr>
          <p:nvPr>
            <p:ph type="body" idx="1" hasCustomPrompt="1"/>
          </p:nvPr>
        </p:nvSpPr>
        <p:spPr>
          <a:xfrm>
            <a:off x="365760"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8" name="Code Right">
            <a:extLst>
              <a:ext uri="{FF2B5EF4-FFF2-40B4-BE49-F238E27FC236}">
                <a16:creationId xmlns:a16="http://schemas.microsoft.com/office/drawing/2014/main" id="{E8572E41-DF36-40C1-9453-10D94D9775B7}"/>
              </a:ext>
            </a:extLst>
          </p:cNvPr>
          <p:cNvSpPr>
            <a:spLocks noGrp="1"/>
          </p:cNvSpPr>
          <p:nvPr>
            <p:ph type="body" idx="2" hasCustomPrompt="1"/>
          </p:nvPr>
        </p:nvSpPr>
        <p:spPr>
          <a:xfrm>
            <a:off x="6265689"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9" name="Title Border">
            <a:extLst>
              <a:ext uri="{FF2B5EF4-FFF2-40B4-BE49-F238E27FC236}">
                <a16:creationId xmlns:a16="http://schemas.microsoft.com/office/drawing/2014/main" id="{839B152F-AE78-42AF-B8FB-09C753D41393}"/>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52271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ECE86FD8-F169-471F-88EA-8FF7FCC5008E}"/>
              </a:ext>
              <a:ext uri="{C183D7F6-B498-43B3-948B-1728B52AA6E4}">
                <adec:decorative xmlns:adec="http://schemas.microsoft.com/office/drawing/2017/decorative" val="1"/>
              </a:ext>
            </a:extLst>
          </p:cNvPr>
          <p:cNvGrpSpPr/>
          <p:nvPr/>
        </p:nvGrpSpPr>
        <p:grpSpPr>
          <a:xfrm>
            <a:off x="0" y="-1"/>
            <a:ext cx="12192000" cy="6858001"/>
            <a:chOff x="0" y="-1"/>
            <a:chExt cx="12192000" cy="6858001"/>
          </a:xfrm>
        </p:grpSpPr>
        <p:sp>
          <p:nvSpPr>
            <p:cNvPr id="89" name="BKG">
              <a:extLst>
                <a:ext uri="{FF2B5EF4-FFF2-40B4-BE49-F238E27FC236}">
                  <a16:creationId xmlns:a16="http://schemas.microsoft.com/office/drawing/2014/main" id="{027B77B7-F317-4AA6-A627-75F5AE2E7A57}"/>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7" name="CubeSide">
              <a:extLst>
                <a:ext uri="{FF2B5EF4-FFF2-40B4-BE49-F238E27FC236}">
                  <a16:creationId xmlns:a16="http://schemas.microsoft.com/office/drawing/2014/main" id="{30CD656D-5337-4244-BA3E-ABD963579911}"/>
                </a:ext>
                <a:ext uri="{C183D7F6-B498-43B3-948B-1728B52AA6E4}">
                  <adec:decorative xmlns:adec="http://schemas.microsoft.com/office/drawing/2017/decorative" val="1"/>
                </a:ext>
              </a:extLst>
            </p:cNvPr>
            <p:cNvSpPr/>
            <p:nvPr/>
          </p:nvSpPr>
          <p:spPr>
            <a:xfrm>
              <a:off x="5867400" y="0"/>
              <a:ext cx="2228850" cy="2295144"/>
            </a:xfrm>
            <a:custGeom>
              <a:avLst/>
              <a:gdLst>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2295144 h 2295144"/>
                <a:gd name="connsiteX4" fmla="*/ 0 w 2228850"/>
                <a:gd name="connsiteY4" fmla="*/ 0 h 2295144"/>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0 h 2295144"/>
              </a:gdLst>
              <a:ahLst/>
              <a:cxnLst>
                <a:cxn ang="0">
                  <a:pos x="connsiteX0" y="connsiteY0"/>
                </a:cxn>
                <a:cxn ang="0">
                  <a:pos x="connsiteX1" y="connsiteY1"/>
                </a:cxn>
                <a:cxn ang="0">
                  <a:pos x="connsiteX2" y="connsiteY2"/>
                </a:cxn>
                <a:cxn ang="0">
                  <a:pos x="connsiteX3" y="connsiteY3"/>
                </a:cxn>
              </a:cxnLst>
              <a:rect l="l" t="t" r="r" b="b"/>
              <a:pathLst>
                <a:path w="2228850" h="2295144">
                  <a:moveTo>
                    <a:pt x="0" y="0"/>
                  </a:moveTo>
                  <a:lnTo>
                    <a:pt x="2228850" y="0"/>
                  </a:lnTo>
                  <a:lnTo>
                    <a:pt x="2228850" y="229514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6" name="CubeFront">
              <a:extLst>
                <a:ext uri="{FF2B5EF4-FFF2-40B4-BE49-F238E27FC236}">
                  <a16:creationId xmlns:a16="http://schemas.microsoft.com/office/drawing/2014/main" id="{66A5F4A5-2CA3-4E34-97C1-74E113BA3D7E}"/>
                </a:ext>
                <a:ext uri="{C183D7F6-B498-43B3-948B-1728B52AA6E4}">
                  <adec:decorative xmlns:adec="http://schemas.microsoft.com/office/drawing/2017/decorative" val="1"/>
                </a:ext>
              </a:extLst>
            </p:cNvPr>
            <p:cNvSpPr/>
            <p:nvPr/>
          </p:nvSpPr>
          <p:spPr>
            <a:xfrm>
              <a:off x="8096250" y="-1"/>
              <a:ext cx="4095750" cy="2295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8" name="AWS Logo">
              <a:extLst>
                <a:ext uri="{FF2B5EF4-FFF2-40B4-BE49-F238E27FC236}">
                  <a16:creationId xmlns:a16="http://schemas.microsoft.com/office/drawing/2014/main" id="{961F7EBA-6264-4D1A-BA90-2C8A61C69B3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585216" y="338328"/>
              <a:ext cx="1097280" cy="658368"/>
            </a:xfrm>
            <a:prstGeom prst="rect">
              <a:avLst/>
            </a:prstGeom>
          </p:spPr>
        </p:pic>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69B11573-292E-4F55-A77E-C7F70767BE6A}"/>
              </a:ext>
            </a:extLst>
          </p:cNvPr>
          <p:cNvSpPr>
            <a:spLocks noGrp="1"/>
          </p:cNvSpPr>
          <p:nvPr>
            <p:ph type="title"/>
          </p:nvPr>
        </p:nvSpPr>
        <p:spPr>
          <a:xfrm>
            <a:off x="365760" y="2295144"/>
            <a:ext cx="11567160" cy="1481328"/>
          </a:xfrm>
        </p:spPr>
        <p:txBody>
          <a:bodyPr anchor="b">
            <a:normAutofit/>
          </a:bodyPr>
          <a:lstStyle>
            <a:lvl1pPr>
              <a:defRPr sz="4400">
                <a:solidFill>
                  <a:schemeClr val="bg2"/>
                </a:solidFill>
              </a:defRPr>
            </a:lvl1pPr>
          </a:lstStyle>
          <a:p>
            <a:r>
              <a:rPr lang="en-US"/>
              <a:t>Click to edit Master title style</a:t>
            </a:r>
            <a:endParaRPr lang="en-US" dirty="0"/>
          </a:p>
        </p:txBody>
      </p:sp>
      <p:sp>
        <p:nvSpPr>
          <p:cNvPr id="3" name="Subtitle">
            <a:extLst>
              <a:ext uri="{FF2B5EF4-FFF2-40B4-BE49-F238E27FC236}">
                <a16:creationId xmlns:a16="http://schemas.microsoft.com/office/drawing/2014/main" id="{4720F438-6999-4AEE-ABDC-CA4496A582B0}"/>
              </a:ext>
            </a:extLst>
          </p:cNvPr>
          <p:cNvSpPr>
            <a:spLocks noGrp="1"/>
          </p:cNvSpPr>
          <p:nvPr>
            <p:ph type="subTitle" idx="1" hasCustomPrompt="1"/>
          </p:nvPr>
        </p:nvSpPr>
        <p:spPr>
          <a:xfrm>
            <a:off x="365760" y="3803904"/>
            <a:ext cx="11567160" cy="2267712"/>
          </a:xfrm>
        </p:spPr>
        <p:txBody>
          <a:bodyPr>
            <a:noAutofit/>
          </a:bodyPr>
          <a:lstStyle>
            <a:lvl1pPr marL="0" indent="0">
              <a:buNone/>
              <a:defRPr sz="3200">
                <a:solidFill>
                  <a:schemeClr val="bg2"/>
                </a:solidFill>
              </a:defRPr>
            </a:lvl1pPr>
          </a:lstStyle>
          <a:p>
            <a:pPr lvl="0"/>
            <a:r>
              <a:rPr lang="en-US" dirty="0"/>
              <a:t>Type subtitle here</a:t>
            </a:r>
          </a:p>
        </p:txBody>
      </p:sp>
    </p:spTree>
    <p:custDataLst>
      <p:tags r:id="rId1"/>
    </p:custDataLst>
    <p:extLst>
      <p:ext uri="{BB962C8B-B14F-4D97-AF65-F5344CB8AC3E}">
        <p14:creationId xmlns:p14="http://schemas.microsoft.com/office/powerpoint/2010/main" val="1668361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1 Header,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1 header, and 2 text columns</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1051560"/>
            <a:ext cx="11569208"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642917229"/>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2 headers, and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Right">
            <a:extLst>
              <a:ext uri="{FF2B5EF4-FFF2-40B4-BE49-F238E27FC236}">
                <a16:creationId xmlns:a16="http://schemas.microsoft.com/office/drawing/2014/main" id="{04C41CFA-9BF9-474A-89A9-E22790A538E2}"/>
              </a:ext>
            </a:extLst>
          </p:cNvPr>
          <p:cNvSpPr>
            <a:spLocks noGrp="1"/>
          </p:cNvSpPr>
          <p:nvPr>
            <p:ph type="subTitle" idx="4" hasCustomPrompt="1"/>
          </p:nvPr>
        </p:nvSpPr>
        <p:spPr>
          <a:xfrm>
            <a:off x="6197321"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3189127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Header and Content Left, Full Height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header, content, and full height picture</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2"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a:extLst>
              <a:ext uri="{FF2B5EF4-FFF2-40B4-BE49-F238E27FC236}">
                <a16:creationId xmlns:a16="http://schemas.microsoft.com/office/drawing/2014/main" id="{EEA0232A-1E36-4B66-8855-7774205AD335}"/>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1" name="Picture">
            <a:extLst>
              <a:ext uri="{FF2B5EF4-FFF2-40B4-BE49-F238E27FC236}">
                <a16:creationId xmlns:a16="http://schemas.microsoft.com/office/drawing/2014/main" id="{E9ECC349-DC9E-43B4-9780-22F11542C500}"/>
              </a:ext>
              <a:ext uri="{C183D7F6-B498-43B3-948B-1728B52AA6E4}">
                <adec:decorative xmlns:adec="http://schemas.microsoft.com/office/drawing/2017/decorative" val="1"/>
              </a:ext>
            </a:extLst>
          </p:cNvPr>
          <p:cNvSpPr>
            <a:spLocks noGrp="1"/>
          </p:cNvSpPr>
          <p:nvPr>
            <p:ph idx="9" hasCustomPrompt="1"/>
          </p:nvPr>
        </p:nvSpPr>
        <p:spPr>
          <a:xfrm>
            <a:off x="6199632" y="1046819"/>
            <a:ext cx="5669280" cy="5387913"/>
          </a:xfrm>
        </p:spPr>
        <p:txBody>
          <a:bodyPr anchor="ctr"/>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8566184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2 Pictures,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2 pictures, 2 headers, and 2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noChangeAspect="1"/>
          </p:cNvSpPr>
          <p:nvPr>
            <p:ph idx="8" hasCustomPrompt="1"/>
          </p:nvPr>
        </p:nvSpPr>
        <p:spPr>
          <a:xfrm>
            <a:off x="2057400"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Picture Righ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noChangeAspect="1"/>
          </p:cNvSpPr>
          <p:nvPr>
            <p:ph idx="9" hasCustomPrompt="1"/>
          </p:nvPr>
        </p:nvSpPr>
        <p:spPr>
          <a:xfrm>
            <a:off x="7891272"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Right">
            <a:extLst>
              <a:ext uri="{FF2B5EF4-FFF2-40B4-BE49-F238E27FC236}">
                <a16:creationId xmlns:a16="http://schemas.microsoft.com/office/drawing/2014/main" id="{04C41CFA-9BF9-474A-89A9-E22790A538E2}"/>
              </a:ext>
            </a:extLst>
          </p:cNvPr>
          <p:cNvSpPr>
            <a:spLocks noGrp="1"/>
          </p:cNvSpPr>
          <p:nvPr>
            <p:ph type="subTitle" idx="4" hasCustomPrompt="1"/>
          </p:nvPr>
        </p:nvSpPr>
        <p:spPr>
          <a:xfrm>
            <a:off x="6199632"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9632"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012127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3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3 text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Middle">
            <a:extLst>
              <a:ext uri="{FF2B5EF4-FFF2-40B4-BE49-F238E27FC236}">
                <a16:creationId xmlns:a16="http://schemas.microsoft.com/office/drawing/2014/main" id="{951E617C-D9F7-4098-883E-6A048DBCF862}"/>
              </a:ext>
            </a:extLst>
          </p:cNvPr>
          <p:cNvSpPr>
            <a:spLocks noGrp="1"/>
          </p:cNvSpPr>
          <p:nvPr>
            <p:ph type="body" idx="2" hasCustomPrompt="1"/>
          </p:nvPr>
        </p:nvSpPr>
        <p:spPr>
          <a:xfrm>
            <a:off x="42519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9" name="Content Right">
            <a:extLst>
              <a:ext uri="{FF2B5EF4-FFF2-40B4-BE49-F238E27FC236}">
                <a16:creationId xmlns:a16="http://schemas.microsoft.com/office/drawing/2014/main" id="{A8A7CEA5-195D-4DB0-B5A3-06CEEA93C108}"/>
              </a:ext>
            </a:extLst>
          </p:cNvPr>
          <p:cNvSpPr>
            <a:spLocks noGrp="1"/>
          </p:cNvSpPr>
          <p:nvPr>
            <p:ph type="body" idx="3" hasCustomPrompt="1"/>
          </p:nvPr>
        </p:nvSpPr>
        <p:spPr>
          <a:xfrm>
            <a:off x="81381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849E56B7-246D-4386-B8C5-E253AD940C1B}"/>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931775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3 headers and 3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4" hasCustomPrompt="1"/>
          </p:nvPr>
        </p:nvSpPr>
        <p:spPr>
          <a:xfrm>
            <a:off x="36576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Middle">
            <a:extLst>
              <a:ext uri="{FF2B5EF4-FFF2-40B4-BE49-F238E27FC236}">
                <a16:creationId xmlns:a16="http://schemas.microsoft.com/office/drawing/2014/main" id="{04C41CFA-9BF9-474A-89A9-E22790A538E2}"/>
              </a:ext>
            </a:extLst>
          </p:cNvPr>
          <p:cNvSpPr>
            <a:spLocks noGrp="1"/>
          </p:cNvSpPr>
          <p:nvPr>
            <p:ph type="subTitle" idx="5" hasCustomPrompt="1"/>
          </p:nvPr>
        </p:nvSpPr>
        <p:spPr>
          <a:xfrm>
            <a:off x="4253455"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Middle">
            <a:extLst>
              <a:ext uri="{FF2B5EF4-FFF2-40B4-BE49-F238E27FC236}">
                <a16:creationId xmlns:a16="http://schemas.microsoft.com/office/drawing/2014/main" id="{7F5B85B9-BABC-44F6-B2AE-99F02670D702}"/>
              </a:ext>
            </a:extLst>
          </p:cNvPr>
          <p:cNvSpPr>
            <a:spLocks noGrp="1"/>
          </p:cNvSpPr>
          <p:nvPr>
            <p:ph type="body" idx="2" hasCustomPrompt="1"/>
          </p:nvPr>
        </p:nvSpPr>
        <p:spPr>
          <a:xfrm>
            <a:off x="4253455"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Content Header Right">
            <a:extLst>
              <a:ext uri="{FF2B5EF4-FFF2-40B4-BE49-F238E27FC236}">
                <a16:creationId xmlns:a16="http://schemas.microsoft.com/office/drawing/2014/main" id="{B3EBECE3-35F9-4AF4-A8A7-FD546C7C32D6}"/>
              </a:ext>
            </a:extLst>
          </p:cNvPr>
          <p:cNvSpPr>
            <a:spLocks noGrp="1"/>
          </p:cNvSpPr>
          <p:nvPr>
            <p:ph type="subTitle" idx="6" hasCustomPrompt="1"/>
          </p:nvPr>
        </p:nvSpPr>
        <p:spPr>
          <a:xfrm>
            <a:off x="814115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Right">
            <a:extLst>
              <a:ext uri="{FF2B5EF4-FFF2-40B4-BE49-F238E27FC236}">
                <a16:creationId xmlns:a16="http://schemas.microsoft.com/office/drawing/2014/main" id="{92466994-EA21-45EA-9DC6-3C179254B3A8}"/>
              </a:ext>
            </a:extLst>
          </p:cNvPr>
          <p:cNvSpPr>
            <a:spLocks noGrp="1"/>
          </p:cNvSpPr>
          <p:nvPr>
            <p:ph type="body" idx="3" hasCustomPrompt="1"/>
          </p:nvPr>
        </p:nvSpPr>
        <p:spPr>
          <a:xfrm>
            <a:off x="814115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4821907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3 Pictures,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3 picture3, 3 headers, and 3text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7" hasCustomPrompt="1"/>
          </p:nvPr>
        </p:nvSpPr>
        <p:spPr>
          <a:xfrm>
            <a:off x="10972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4" hasCustomPrompt="1"/>
          </p:nvPr>
        </p:nvSpPr>
        <p:spPr>
          <a:xfrm>
            <a:off x="3657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8" hasCustomPrompt="1"/>
          </p:nvPr>
        </p:nvSpPr>
        <p:spPr>
          <a:xfrm>
            <a:off x="49834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Middle">
            <a:extLst>
              <a:ext uri="{FF2B5EF4-FFF2-40B4-BE49-F238E27FC236}">
                <a16:creationId xmlns:a16="http://schemas.microsoft.com/office/drawing/2014/main" id="{04C41CFA-9BF9-474A-89A9-E22790A538E2}"/>
              </a:ext>
            </a:extLst>
          </p:cNvPr>
          <p:cNvSpPr>
            <a:spLocks noGrp="1"/>
          </p:cNvSpPr>
          <p:nvPr>
            <p:ph type="subTitle" idx="5" hasCustomPrompt="1"/>
          </p:nvPr>
        </p:nvSpPr>
        <p:spPr>
          <a:xfrm>
            <a:off x="42519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Middle">
            <a:extLst>
              <a:ext uri="{FF2B5EF4-FFF2-40B4-BE49-F238E27FC236}">
                <a16:creationId xmlns:a16="http://schemas.microsoft.com/office/drawing/2014/main" id="{7F5B85B9-BABC-44F6-B2AE-99F02670D702}"/>
              </a:ext>
            </a:extLst>
          </p:cNvPr>
          <p:cNvSpPr>
            <a:spLocks noGrp="1"/>
          </p:cNvSpPr>
          <p:nvPr>
            <p:ph type="body" idx="2" hasCustomPrompt="1"/>
          </p:nvPr>
        </p:nvSpPr>
        <p:spPr>
          <a:xfrm>
            <a:off x="42519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9" hasCustomPrompt="1"/>
          </p:nvPr>
        </p:nvSpPr>
        <p:spPr>
          <a:xfrm>
            <a:off x="88696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5" name="Content Header Right">
            <a:extLst>
              <a:ext uri="{FF2B5EF4-FFF2-40B4-BE49-F238E27FC236}">
                <a16:creationId xmlns:a16="http://schemas.microsoft.com/office/drawing/2014/main" id="{CF01F87A-DBEF-4657-8500-6A751FF3BC24}"/>
              </a:ext>
            </a:extLst>
          </p:cNvPr>
          <p:cNvSpPr>
            <a:spLocks noGrp="1"/>
          </p:cNvSpPr>
          <p:nvPr>
            <p:ph type="subTitle" idx="6" hasCustomPrompt="1"/>
          </p:nvPr>
        </p:nvSpPr>
        <p:spPr>
          <a:xfrm>
            <a:off x="81381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Right">
            <a:extLst>
              <a:ext uri="{FF2B5EF4-FFF2-40B4-BE49-F238E27FC236}">
                <a16:creationId xmlns:a16="http://schemas.microsoft.com/office/drawing/2014/main" id="{FD28CF85-103D-4AC7-BF7A-D32715F9433A}"/>
              </a:ext>
            </a:extLst>
          </p:cNvPr>
          <p:cNvSpPr>
            <a:spLocks noGrp="1"/>
          </p:cNvSpPr>
          <p:nvPr>
            <p:ph type="body" idx="3" hasCustomPrompt="1"/>
          </p:nvPr>
        </p:nvSpPr>
        <p:spPr>
          <a:xfrm>
            <a:off x="81381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044789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4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4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Center Lef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326567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9" name="Content Center Right">
            <a:extLst>
              <a:ext uri="{FF2B5EF4-FFF2-40B4-BE49-F238E27FC236}">
                <a16:creationId xmlns:a16="http://schemas.microsoft.com/office/drawing/2014/main" id="{A8A7CEA5-195D-4DB0-B5A3-06CEEA93C108}"/>
              </a:ext>
            </a:extLst>
          </p:cNvPr>
          <p:cNvSpPr>
            <a:spLocks noGrp="1"/>
          </p:cNvSpPr>
          <p:nvPr>
            <p:ph type="body" idx="3" hasCustomPrompt="1"/>
          </p:nvPr>
        </p:nvSpPr>
        <p:spPr>
          <a:xfrm>
            <a:off x="616559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0" name="Content Right">
            <a:extLst>
              <a:ext uri="{FF2B5EF4-FFF2-40B4-BE49-F238E27FC236}">
                <a16:creationId xmlns:a16="http://schemas.microsoft.com/office/drawing/2014/main" id="{BC11431A-8924-465C-98E0-6E4655C69AA7}"/>
              </a:ext>
            </a:extLst>
          </p:cNvPr>
          <p:cNvSpPr>
            <a:spLocks noGrp="1"/>
          </p:cNvSpPr>
          <p:nvPr>
            <p:ph type="body" idx="4" hasCustomPrompt="1"/>
          </p:nvPr>
        </p:nvSpPr>
        <p:spPr>
          <a:xfrm>
            <a:off x="906550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1BFB2E0D-B82D-49CC-9802-AFB8BA6D0938}"/>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9467740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1"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headers, and 4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Center Lef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3264408"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Content Header Center Right">
            <a:extLst>
              <a:ext uri="{FF2B5EF4-FFF2-40B4-BE49-F238E27FC236}">
                <a16:creationId xmlns:a16="http://schemas.microsoft.com/office/drawing/2014/main" id="{B3EBECE3-35F9-4AF4-A8A7-FD546C7C32D6}"/>
              </a:ext>
            </a:extLst>
          </p:cNvPr>
          <p:cNvSpPr>
            <a:spLocks noGrp="1"/>
          </p:cNvSpPr>
          <p:nvPr>
            <p:ph type="subTitle" idx="7" hasCustomPrompt="1"/>
          </p:nvPr>
        </p:nvSpPr>
        <p:spPr>
          <a:xfrm>
            <a:off x="6163056"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Center Right">
            <a:extLst>
              <a:ext uri="{FF2B5EF4-FFF2-40B4-BE49-F238E27FC236}">
                <a16:creationId xmlns:a16="http://schemas.microsoft.com/office/drawing/2014/main" id="{92466994-EA21-45EA-9DC6-3C179254B3A8}"/>
              </a:ext>
            </a:extLst>
          </p:cNvPr>
          <p:cNvSpPr>
            <a:spLocks noGrp="1"/>
          </p:cNvSpPr>
          <p:nvPr>
            <p:ph type="body" idx="3" hasCustomPrompt="1"/>
          </p:nvPr>
        </p:nvSpPr>
        <p:spPr>
          <a:xfrm>
            <a:off x="6163056"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Content Header Right">
            <a:extLst>
              <a:ext uri="{FF2B5EF4-FFF2-40B4-BE49-F238E27FC236}">
                <a16:creationId xmlns:a16="http://schemas.microsoft.com/office/drawing/2014/main" id="{ED932AC6-C3A8-487A-A17E-48D0C368204C}"/>
              </a:ext>
            </a:extLst>
          </p:cNvPr>
          <p:cNvSpPr>
            <a:spLocks noGrp="1"/>
          </p:cNvSpPr>
          <p:nvPr>
            <p:ph type="subTitle" idx="8" hasCustomPrompt="1"/>
          </p:nvPr>
        </p:nvSpPr>
        <p:spPr>
          <a:xfrm>
            <a:off x="9061704"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0" name="Content Right">
            <a:extLst>
              <a:ext uri="{FF2B5EF4-FFF2-40B4-BE49-F238E27FC236}">
                <a16:creationId xmlns:a16="http://schemas.microsoft.com/office/drawing/2014/main" id="{7CF59EA0-9039-4A19-8197-DA073A0DB52B}"/>
              </a:ext>
            </a:extLst>
          </p:cNvPr>
          <p:cNvSpPr>
            <a:spLocks noGrp="1"/>
          </p:cNvSpPr>
          <p:nvPr>
            <p:ph type="body" idx="4" hasCustomPrompt="1"/>
          </p:nvPr>
        </p:nvSpPr>
        <p:spPr>
          <a:xfrm>
            <a:off x="9061704"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6169270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4 Large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large pictures, 4 headers, and 4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9" hasCustomPrompt="1"/>
          </p:nvPr>
        </p:nvSpPr>
        <p:spPr>
          <a:xfrm>
            <a:off x="365760"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2"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3264408"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Center Lef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3264408"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3"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11" hasCustomPrompt="1"/>
          </p:nvPr>
        </p:nvSpPr>
        <p:spPr>
          <a:xfrm>
            <a:off x="6163056"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Content Header Center Right">
            <a:extLst>
              <a:ext uri="{FF2B5EF4-FFF2-40B4-BE49-F238E27FC236}">
                <a16:creationId xmlns:a16="http://schemas.microsoft.com/office/drawing/2014/main" id="{CF01F87A-DBEF-4657-8500-6A751FF3BC24}"/>
              </a:ext>
            </a:extLst>
          </p:cNvPr>
          <p:cNvSpPr>
            <a:spLocks noGrp="1"/>
          </p:cNvSpPr>
          <p:nvPr>
            <p:ph type="subTitle" idx="7" hasCustomPrompt="1"/>
          </p:nvPr>
        </p:nvSpPr>
        <p:spPr>
          <a:xfrm>
            <a:off x="6163056"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Center Right">
            <a:extLst>
              <a:ext uri="{FF2B5EF4-FFF2-40B4-BE49-F238E27FC236}">
                <a16:creationId xmlns:a16="http://schemas.microsoft.com/office/drawing/2014/main" id="{FD28CF85-103D-4AC7-BF7A-D32715F9433A}"/>
              </a:ext>
            </a:extLst>
          </p:cNvPr>
          <p:cNvSpPr>
            <a:spLocks noGrp="1"/>
          </p:cNvSpPr>
          <p:nvPr>
            <p:ph type="body" idx="3" hasCustomPrompt="1"/>
          </p:nvPr>
        </p:nvSpPr>
        <p:spPr>
          <a:xfrm>
            <a:off x="6163056"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4" name="Picture Right">
            <a:extLst>
              <a:ext uri="{FF2B5EF4-FFF2-40B4-BE49-F238E27FC236}">
                <a16:creationId xmlns:a16="http://schemas.microsoft.com/office/drawing/2014/main" id="{3225055C-7E4D-4C57-84DA-4F32CFEE666E}"/>
              </a:ext>
            </a:extLst>
          </p:cNvPr>
          <p:cNvSpPr>
            <a:spLocks noGrp="1"/>
          </p:cNvSpPr>
          <p:nvPr>
            <p:ph idx="12" hasCustomPrompt="1"/>
          </p:nvPr>
        </p:nvSpPr>
        <p:spPr>
          <a:xfrm>
            <a:off x="9061704"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Content Header Right">
            <a:extLst>
              <a:ext uri="{FF2B5EF4-FFF2-40B4-BE49-F238E27FC236}">
                <a16:creationId xmlns:a16="http://schemas.microsoft.com/office/drawing/2014/main" id="{B17A76EF-1D7E-4BB9-BAFA-8EAA0807E356}"/>
              </a:ext>
            </a:extLst>
          </p:cNvPr>
          <p:cNvSpPr>
            <a:spLocks noGrp="1"/>
          </p:cNvSpPr>
          <p:nvPr>
            <p:ph type="subTitle" idx="8" hasCustomPrompt="1"/>
          </p:nvPr>
        </p:nvSpPr>
        <p:spPr>
          <a:xfrm>
            <a:off x="9061704"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0" name="Content Right">
            <a:extLst>
              <a:ext uri="{FF2B5EF4-FFF2-40B4-BE49-F238E27FC236}">
                <a16:creationId xmlns:a16="http://schemas.microsoft.com/office/drawing/2014/main" id="{528A167E-DBEB-4BD8-B32A-B1DBF78AA248}"/>
              </a:ext>
            </a:extLst>
          </p:cNvPr>
          <p:cNvSpPr>
            <a:spLocks noGrp="1"/>
          </p:cNvSpPr>
          <p:nvPr>
            <p:ph type="body" idx="4" hasCustomPrompt="1"/>
          </p:nvPr>
        </p:nvSpPr>
        <p:spPr>
          <a:xfrm>
            <a:off x="9061704"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82628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7B3DCE0D-B1BB-4208-8FF4-6B7AC00DC28E}"/>
              </a:ext>
              <a:ext uri="{C183D7F6-B498-43B3-948B-1728B52AA6E4}">
                <adec:decorative xmlns:adec="http://schemas.microsoft.com/office/drawing/2017/decorative" val="1"/>
              </a:ext>
            </a:extLst>
          </p:cNvPr>
          <p:cNvGrpSpPr/>
          <p:nvPr/>
        </p:nvGrpSpPr>
        <p:grpSpPr>
          <a:xfrm>
            <a:off x="0" y="0"/>
            <a:ext cx="12192000" cy="6868287"/>
            <a:chOff x="0" y="0"/>
            <a:chExt cx="12192000" cy="6868287"/>
          </a:xfrm>
        </p:grpSpPr>
        <p:sp>
          <p:nvSpPr>
            <p:cNvPr id="92" name="BKG-TP">
              <a:extLst>
                <a:ext uri="{FF2B5EF4-FFF2-40B4-BE49-F238E27FC236}">
                  <a16:creationId xmlns:a16="http://schemas.microsoft.com/office/drawing/2014/main" id="{B149FB85-86EE-4435-AFFD-185416ABD0BC}"/>
                </a:ext>
                <a:ext uri="{C183D7F6-B498-43B3-948B-1728B52AA6E4}">
                  <adec:decorative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F802EE88-1736-4DCA-8546-B833E1DC91F1}"/>
                </a:ext>
                <a:ext uri="{C183D7F6-B498-43B3-948B-1728B52AA6E4}">
                  <adec:decorative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1909D555-A83A-43A3-ACF3-38A8D3D654E1}"/>
                </a:ext>
                <a:ext uri="{C183D7F6-B498-43B3-948B-1728B52AA6E4}">
                  <adec:decorative xmlns:adec="http://schemas.microsoft.com/office/drawing/2017/decorative" val="1"/>
                </a:ext>
              </a:extLst>
            </p:cNvPr>
            <p:cNvSpPr/>
            <p:nvPr/>
          </p:nvSpPr>
          <p:spPr>
            <a:xfrm>
              <a:off x="2552700" y="942975"/>
              <a:ext cx="9639300" cy="59253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F4EB4C23-6D3D-4AFD-8C20-ABBDE0E95555}"/>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585216" y="338328"/>
              <a:ext cx="1097280" cy="658368"/>
            </a:xfrm>
            <a:prstGeom prst="rect">
              <a:avLst/>
            </a:prstGeom>
          </p:spPr>
        </p:pic>
        <p:sp>
          <p:nvSpPr>
            <p:cNvPr id="10" name="Copyright">
              <a:extLst>
                <a:ext uri="{FF2B5EF4-FFF2-40B4-BE49-F238E27FC236}">
                  <a16:creationId xmlns:a16="http://schemas.microsoft.com/office/drawing/2014/main" id="{D18A8FFD-2A5D-4A49-85E4-97EFFB9C657F}"/>
                </a:ext>
              </a:extLst>
            </p:cNvPr>
            <p:cNvSpPr txBox="1"/>
            <p:nvPr/>
          </p:nvSpPr>
          <p:spPr>
            <a:xfrm>
              <a:off x="5039534" y="6568818"/>
              <a:ext cx="4659950" cy="261610"/>
            </a:xfrm>
            <a:prstGeom prst="rect">
              <a:avLst/>
            </a:prstGeom>
            <a:noFill/>
          </p:spPr>
          <p:txBody>
            <a:bodyPr wrap="square" rtlCol="0">
              <a:spAutoFit/>
            </a:bodyPr>
            <a:lstStyle/>
            <a:p>
              <a:pPr algn="ctr"/>
              <a:r>
                <a:rPr lang="en-US" sz="1100" kern="1200" dirty="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4033957-0EFE-4329-90FD-EA0B2493A7A5}"/>
              </a:ext>
            </a:extLst>
          </p:cNvPr>
          <p:cNvSpPr>
            <a:spLocks noGrp="1"/>
          </p:cNvSpPr>
          <p:nvPr>
            <p:ph type="ctrTitle" hasCustomPrompt="1"/>
          </p:nvPr>
        </p:nvSpPr>
        <p:spPr>
          <a:xfrm>
            <a:off x="2697480" y="1451250"/>
            <a:ext cx="9189490" cy="2325458"/>
          </a:xfrm>
        </p:spPr>
        <p:txBody>
          <a:bodyPr anchor="b"/>
          <a:lstStyle>
            <a:lvl1pPr algn="l">
              <a:lnSpc>
                <a:spcPct val="100000"/>
              </a:lnSpc>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3" name="Subtitle">
            <a:extLst>
              <a:ext uri="{FF2B5EF4-FFF2-40B4-BE49-F238E27FC236}">
                <a16:creationId xmlns:a16="http://schemas.microsoft.com/office/drawing/2014/main" id="{D880B134-6E98-45E8-A3FF-0D4A8170A59B}"/>
              </a:ext>
            </a:extLst>
          </p:cNvPr>
          <p:cNvSpPr>
            <a:spLocks noGrp="1"/>
          </p:cNvSpPr>
          <p:nvPr>
            <p:ph type="subTitle" idx="1" hasCustomPrompt="1"/>
          </p:nvPr>
        </p:nvSpPr>
        <p:spPr>
          <a:xfrm>
            <a:off x="2697480" y="3799920"/>
            <a:ext cx="9189490" cy="2325458"/>
          </a:xfrm>
        </p:spPr>
        <p:txBody>
          <a:bodyPr lIns="0"/>
          <a:lstStyle>
            <a:lvl1pPr marL="0" indent="0" algn="l">
              <a:lnSpc>
                <a:spcPct val="100000"/>
              </a:lnSpc>
              <a:buNone/>
              <a:defRPr sz="32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Type subtitle here</a:t>
            </a:r>
          </a:p>
        </p:txBody>
      </p:sp>
    </p:spTree>
    <p:custDataLst>
      <p:tags r:id="rId1"/>
    </p:custDataLst>
    <p:extLst>
      <p:ext uri="{BB962C8B-B14F-4D97-AF65-F5344CB8AC3E}">
        <p14:creationId xmlns:p14="http://schemas.microsoft.com/office/powerpoint/2010/main" val="12206413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4 Small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Title, 4 small pictures, 4 headers, and 4 text fields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9" hasCustomPrompt="1"/>
          </p:nvPr>
        </p:nvSpPr>
        <p:spPr>
          <a:xfrm>
            <a:off x="97790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id="{573CFC72-9096-4F5D-9BDB-96DE57732BB8}"/>
              </a:ext>
            </a:extLst>
          </p:cNvPr>
          <p:cNvSpPr>
            <a:spLocks noGrp="1"/>
          </p:cNvSpPr>
          <p:nvPr>
            <p:ph type="subTitle" idx="5" hasCustomPrompt="1"/>
          </p:nvPr>
        </p:nvSpPr>
        <p:spPr>
          <a:xfrm>
            <a:off x="365760"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365760"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0" hasCustomPrompt="1"/>
          </p:nvPr>
        </p:nvSpPr>
        <p:spPr>
          <a:xfrm>
            <a:off x="381254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id="{3777F387-CD61-4FDE-AE0D-E17DE70D3B19}"/>
              </a:ext>
            </a:extLst>
          </p:cNvPr>
          <p:cNvSpPr>
            <a:spLocks noGrp="1"/>
          </p:cNvSpPr>
          <p:nvPr>
            <p:ph type="subTitle" idx="6" hasCustomPrompt="1"/>
          </p:nvPr>
        </p:nvSpPr>
        <p:spPr>
          <a:xfrm>
            <a:off x="3264408"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3264408"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1" hasCustomPrompt="1"/>
          </p:nvPr>
        </p:nvSpPr>
        <p:spPr>
          <a:xfrm>
            <a:off x="664718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id="{CF3CD244-8B44-44A6-A623-84365E91EAE7}"/>
              </a:ext>
            </a:extLst>
          </p:cNvPr>
          <p:cNvSpPr>
            <a:spLocks noGrp="1"/>
          </p:cNvSpPr>
          <p:nvPr>
            <p:ph type="subTitle" idx="7" hasCustomPrompt="1"/>
          </p:nvPr>
        </p:nvSpPr>
        <p:spPr>
          <a:xfrm>
            <a:off x="6163056"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6163056"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12" hasCustomPrompt="1"/>
          </p:nvPr>
        </p:nvSpPr>
        <p:spPr>
          <a:xfrm>
            <a:off x="948182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id="{08FBD2BF-3C8E-4153-80EE-99905AF06DB0}"/>
              </a:ext>
            </a:extLst>
          </p:cNvPr>
          <p:cNvSpPr>
            <a:spLocks noGrp="1"/>
          </p:cNvSpPr>
          <p:nvPr>
            <p:ph type="subTitle" idx="8" hasCustomPrompt="1"/>
          </p:nvPr>
        </p:nvSpPr>
        <p:spPr>
          <a:xfrm>
            <a:off x="9061704"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9061704"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54287532"/>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4 Large Pictures,and 4 Header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large pictures, and 4 headers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9" hasCustomPrompt="1"/>
          </p:nvPr>
        </p:nvSpPr>
        <p:spPr>
          <a:xfrm>
            <a:off x="365760"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2"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3264408"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3"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11" hasCustomPrompt="1"/>
          </p:nvPr>
        </p:nvSpPr>
        <p:spPr>
          <a:xfrm>
            <a:off x="6163056"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Header Center Right">
            <a:extLst>
              <a:ext uri="{FF2B5EF4-FFF2-40B4-BE49-F238E27FC236}">
                <a16:creationId xmlns:a16="http://schemas.microsoft.com/office/drawing/2014/main" id="{CF01F87A-DBEF-4657-8500-6A751FF3BC24}"/>
              </a:ext>
            </a:extLst>
          </p:cNvPr>
          <p:cNvSpPr>
            <a:spLocks noGrp="1"/>
          </p:cNvSpPr>
          <p:nvPr>
            <p:ph type="subTitle" idx="7" hasCustomPrompt="1"/>
          </p:nvPr>
        </p:nvSpPr>
        <p:spPr>
          <a:xfrm>
            <a:off x="6163056"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4" name="Picture Right">
            <a:extLst>
              <a:ext uri="{FF2B5EF4-FFF2-40B4-BE49-F238E27FC236}">
                <a16:creationId xmlns:a16="http://schemas.microsoft.com/office/drawing/2014/main" id="{3225055C-7E4D-4C57-84DA-4F32CFEE666E}"/>
              </a:ext>
            </a:extLst>
          </p:cNvPr>
          <p:cNvSpPr>
            <a:spLocks noGrp="1"/>
          </p:cNvSpPr>
          <p:nvPr>
            <p:ph idx="12" hasCustomPrompt="1"/>
          </p:nvPr>
        </p:nvSpPr>
        <p:spPr>
          <a:xfrm>
            <a:off x="9061704"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Header Right">
            <a:extLst>
              <a:ext uri="{FF2B5EF4-FFF2-40B4-BE49-F238E27FC236}">
                <a16:creationId xmlns:a16="http://schemas.microsoft.com/office/drawing/2014/main" id="{B17A76EF-1D7E-4BB9-BAFA-8EAA0807E356}"/>
              </a:ext>
            </a:extLst>
          </p:cNvPr>
          <p:cNvSpPr>
            <a:spLocks noGrp="1"/>
          </p:cNvSpPr>
          <p:nvPr>
            <p:ph type="subTitle" idx="8" hasCustomPrompt="1"/>
          </p:nvPr>
        </p:nvSpPr>
        <p:spPr>
          <a:xfrm>
            <a:off x="9061704"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01638149"/>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Title, text box, 6 Pictures, and 6 Text Boxe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1 text box, 6 Images, and 6 text boxes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17" hasCustomPrompt="1"/>
          </p:nvPr>
        </p:nvSpPr>
        <p:spPr>
          <a:xfrm>
            <a:off x="1560576" y="1334737"/>
            <a:ext cx="1828800" cy="1828800"/>
          </a:xfrm>
        </p:spPr>
        <p:txBody>
          <a:bodyPr anchor="t">
            <a:normAutofit/>
          </a:bodyPr>
          <a:lstStyle>
            <a:lvl1pPr marL="0" indent="0" algn="ctr">
              <a:buNone/>
              <a:defRPr sz="2400">
                <a:solidFill>
                  <a:schemeClr val="tx2"/>
                </a:solidFill>
              </a:defRPr>
            </a:lvl1pPr>
          </a:lstStyle>
          <a:p>
            <a:r>
              <a:rPr lang="en-US" dirty="0"/>
              <a:t>Click icon to add image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783336"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8" hasCustomPrompt="1"/>
          </p:nvPr>
        </p:nvSpPr>
        <p:spPr>
          <a:xfrm>
            <a:off x="5306568"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4529328"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9" hasCustomPrompt="1"/>
          </p:nvPr>
        </p:nvSpPr>
        <p:spPr>
          <a:xfrm>
            <a:off x="9064752"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8287512"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20" hasCustomPrompt="1"/>
          </p:nvPr>
        </p:nvSpPr>
        <p:spPr>
          <a:xfrm>
            <a:off x="1560576"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783336"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30" name="Picture 5">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idx="21" hasCustomPrompt="1"/>
          </p:nvPr>
        </p:nvSpPr>
        <p:spPr>
          <a:xfrm>
            <a:off x="5306568"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2" name="Content 5">
            <a:extLst>
              <a:ext uri="{FF2B5EF4-FFF2-40B4-BE49-F238E27FC236}">
                <a16:creationId xmlns:a16="http://schemas.microsoft.com/office/drawing/2014/main" id="{4D93D3AB-1EE8-404D-9F8C-ED6967836914}"/>
              </a:ext>
            </a:extLst>
          </p:cNvPr>
          <p:cNvSpPr>
            <a:spLocks noGrp="1"/>
          </p:cNvSpPr>
          <p:nvPr>
            <p:ph type="body" idx="5" hasCustomPrompt="1"/>
          </p:nvPr>
        </p:nvSpPr>
        <p:spPr>
          <a:xfrm>
            <a:off x="4529328"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33" name="Picture 6">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idx="22" hasCustomPrompt="1"/>
          </p:nvPr>
        </p:nvSpPr>
        <p:spPr>
          <a:xfrm>
            <a:off x="9064752"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5" name="Content 6">
            <a:extLst>
              <a:ext uri="{FF2B5EF4-FFF2-40B4-BE49-F238E27FC236}">
                <a16:creationId xmlns:a16="http://schemas.microsoft.com/office/drawing/2014/main" id="{E00DC7A1-D213-4110-B8F7-671693ED3BA2}"/>
              </a:ext>
            </a:extLst>
          </p:cNvPr>
          <p:cNvSpPr>
            <a:spLocks noGrp="1"/>
          </p:cNvSpPr>
          <p:nvPr>
            <p:ph type="body" idx="6" hasCustomPrompt="1"/>
          </p:nvPr>
        </p:nvSpPr>
        <p:spPr>
          <a:xfrm>
            <a:off x="8287512"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3618213"/>
      </p:ext>
    </p:extLst>
  </p:cSld>
  <p:clrMapOvr>
    <a:masterClrMapping/>
  </p:clrMapOvr>
  <p:hf hdr="0" ftr="0" dt="0"/>
  <p:extLst>
    <p:ext uri="{DCECCB84-F9BA-43D5-87BE-67443E8EF086}">
      <p15:sldGuideLst xmlns:p15="http://schemas.microsoft.com/office/powerpoint/2012/main">
        <p15:guide id="2" orient="horz" pos="10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8 Small Pictures, 8 Headers, and 8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Title, 8 pictures, 8 headers, and 8 text fields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17" hasCustomPrompt="1"/>
          </p:nvPr>
        </p:nvSpPr>
        <p:spPr>
          <a:xfrm>
            <a:off x="365760"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id="{573CFC72-9096-4F5D-9BDB-96DE57732BB8}"/>
              </a:ext>
            </a:extLst>
          </p:cNvPr>
          <p:cNvSpPr>
            <a:spLocks noGrp="1"/>
          </p:cNvSpPr>
          <p:nvPr>
            <p:ph type="subTitle" idx="9" hasCustomPrompt="1"/>
          </p:nvPr>
        </p:nvSpPr>
        <p:spPr>
          <a:xfrm>
            <a:off x="365760"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365760"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8" hasCustomPrompt="1"/>
          </p:nvPr>
        </p:nvSpPr>
        <p:spPr>
          <a:xfrm>
            <a:off x="3264408"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id="{3777F387-CD61-4FDE-AE0D-E17DE70D3B19}"/>
              </a:ext>
            </a:extLst>
          </p:cNvPr>
          <p:cNvSpPr>
            <a:spLocks noGrp="1"/>
          </p:cNvSpPr>
          <p:nvPr>
            <p:ph type="subTitle" idx="10" hasCustomPrompt="1"/>
          </p:nvPr>
        </p:nvSpPr>
        <p:spPr>
          <a:xfrm>
            <a:off x="3264408"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3264408"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9" hasCustomPrompt="1"/>
          </p:nvPr>
        </p:nvSpPr>
        <p:spPr>
          <a:xfrm>
            <a:off x="6163056"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id="{CF3CD244-8B44-44A6-A623-84365E91EAE7}"/>
              </a:ext>
            </a:extLst>
          </p:cNvPr>
          <p:cNvSpPr>
            <a:spLocks noGrp="1"/>
          </p:cNvSpPr>
          <p:nvPr>
            <p:ph type="subTitle" idx="11" hasCustomPrompt="1"/>
          </p:nvPr>
        </p:nvSpPr>
        <p:spPr>
          <a:xfrm>
            <a:off x="6163056"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6163056"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20" hasCustomPrompt="1"/>
          </p:nvPr>
        </p:nvSpPr>
        <p:spPr>
          <a:xfrm>
            <a:off x="9061704"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id="{08FBD2BF-3C8E-4153-80EE-99905AF06DB0}"/>
              </a:ext>
            </a:extLst>
          </p:cNvPr>
          <p:cNvSpPr>
            <a:spLocks noGrp="1"/>
          </p:cNvSpPr>
          <p:nvPr>
            <p:ph type="subTitle" idx="12" hasCustomPrompt="1"/>
          </p:nvPr>
        </p:nvSpPr>
        <p:spPr>
          <a:xfrm>
            <a:off x="9061704"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9061704"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0" name="Picture 5">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idx="21" hasCustomPrompt="1"/>
          </p:nvPr>
        </p:nvSpPr>
        <p:spPr>
          <a:xfrm>
            <a:off x="365760"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1" name="Content Header 5">
            <a:extLst>
              <a:ext uri="{FF2B5EF4-FFF2-40B4-BE49-F238E27FC236}">
                <a16:creationId xmlns:a16="http://schemas.microsoft.com/office/drawing/2014/main" id="{E8024806-5459-4580-AA84-DFE98F18A5A3}"/>
              </a:ext>
            </a:extLst>
          </p:cNvPr>
          <p:cNvSpPr>
            <a:spLocks noGrp="1"/>
          </p:cNvSpPr>
          <p:nvPr>
            <p:ph type="subTitle" idx="13" hasCustomPrompt="1"/>
          </p:nvPr>
        </p:nvSpPr>
        <p:spPr>
          <a:xfrm>
            <a:off x="365760"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2" name="Content 5">
            <a:extLst>
              <a:ext uri="{FF2B5EF4-FFF2-40B4-BE49-F238E27FC236}">
                <a16:creationId xmlns:a16="http://schemas.microsoft.com/office/drawing/2014/main" id="{4D93D3AB-1EE8-404D-9F8C-ED6967836914}"/>
              </a:ext>
            </a:extLst>
          </p:cNvPr>
          <p:cNvSpPr>
            <a:spLocks noGrp="1"/>
          </p:cNvSpPr>
          <p:nvPr>
            <p:ph type="body" idx="5" hasCustomPrompt="1"/>
          </p:nvPr>
        </p:nvSpPr>
        <p:spPr>
          <a:xfrm>
            <a:off x="365760"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3" name="Picture 6">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idx="22" hasCustomPrompt="1"/>
          </p:nvPr>
        </p:nvSpPr>
        <p:spPr>
          <a:xfrm>
            <a:off x="3264408"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4" name="Content Header 6">
            <a:extLst>
              <a:ext uri="{FF2B5EF4-FFF2-40B4-BE49-F238E27FC236}">
                <a16:creationId xmlns:a16="http://schemas.microsoft.com/office/drawing/2014/main" id="{484800A7-DA7A-48C2-BD82-C01F6FD9DB3E}"/>
              </a:ext>
            </a:extLst>
          </p:cNvPr>
          <p:cNvSpPr>
            <a:spLocks noGrp="1"/>
          </p:cNvSpPr>
          <p:nvPr>
            <p:ph type="subTitle" idx="14" hasCustomPrompt="1"/>
          </p:nvPr>
        </p:nvSpPr>
        <p:spPr>
          <a:xfrm>
            <a:off x="3264408"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5" name="Content 6">
            <a:extLst>
              <a:ext uri="{FF2B5EF4-FFF2-40B4-BE49-F238E27FC236}">
                <a16:creationId xmlns:a16="http://schemas.microsoft.com/office/drawing/2014/main" id="{E00DC7A1-D213-4110-B8F7-671693ED3BA2}"/>
              </a:ext>
            </a:extLst>
          </p:cNvPr>
          <p:cNvSpPr>
            <a:spLocks noGrp="1"/>
          </p:cNvSpPr>
          <p:nvPr>
            <p:ph type="body" idx="6" hasCustomPrompt="1"/>
          </p:nvPr>
        </p:nvSpPr>
        <p:spPr>
          <a:xfrm>
            <a:off x="3264408"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6" name="Picture 7">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idx="23" hasCustomPrompt="1"/>
          </p:nvPr>
        </p:nvSpPr>
        <p:spPr>
          <a:xfrm>
            <a:off x="6163056"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7" name="Content Header 7">
            <a:extLst>
              <a:ext uri="{FF2B5EF4-FFF2-40B4-BE49-F238E27FC236}">
                <a16:creationId xmlns:a16="http://schemas.microsoft.com/office/drawing/2014/main" id="{706046A5-A656-4648-BD39-64FA5E94B613}"/>
              </a:ext>
            </a:extLst>
          </p:cNvPr>
          <p:cNvSpPr>
            <a:spLocks noGrp="1"/>
          </p:cNvSpPr>
          <p:nvPr>
            <p:ph type="subTitle" idx="15" hasCustomPrompt="1"/>
          </p:nvPr>
        </p:nvSpPr>
        <p:spPr>
          <a:xfrm>
            <a:off x="6163056"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8" name="Content 7">
            <a:extLst>
              <a:ext uri="{FF2B5EF4-FFF2-40B4-BE49-F238E27FC236}">
                <a16:creationId xmlns:a16="http://schemas.microsoft.com/office/drawing/2014/main" id="{9B368858-C97D-421E-8EFA-7300741447EE}"/>
              </a:ext>
            </a:extLst>
          </p:cNvPr>
          <p:cNvSpPr>
            <a:spLocks noGrp="1"/>
          </p:cNvSpPr>
          <p:nvPr>
            <p:ph type="body" idx="7" hasCustomPrompt="1"/>
          </p:nvPr>
        </p:nvSpPr>
        <p:spPr>
          <a:xfrm>
            <a:off x="6163056"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9" name="Picture 8">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idx="24" hasCustomPrompt="1"/>
          </p:nvPr>
        </p:nvSpPr>
        <p:spPr>
          <a:xfrm>
            <a:off x="9061704" y="3814574"/>
            <a:ext cx="2834640" cy="1648911"/>
          </a:xfrm>
        </p:spPr>
        <p:txBody>
          <a:bodyPr anchor="t"/>
          <a:lstStyle>
            <a:lvl1pPr marL="0" indent="0" algn="ctr">
              <a:buNone/>
              <a:defRPr sz="3200">
                <a:solidFill>
                  <a:schemeClr val="tx2"/>
                </a:solidFill>
              </a:defRPr>
            </a:lvl1pPr>
          </a:lstStyle>
          <a:p>
            <a:r>
              <a:rPr lang="en-US" dirty="0"/>
              <a:t>Click icon to add image</a:t>
            </a:r>
          </a:p>
        </p:txBody>
      </p:sp>
      <p:sp>
        <p:nvSpPr>
          <p:cNvPr id="40" name="Content Header 8">
            <a:extLst>
              <a:ext uri="{FF2B5EF4-FFF2-40B4-BE49-F238E27FC236}">
                <a16:creationId xmlns:a16="http://schemas.microsoft.com/office/drawing/2014/main" id="{DE6244C7-6311-4CE0-AB72-2F6B429380EE}"/>
              </a:ext>
            </a:extLst>
          </p:cNvPr>
          <p:cNvSpPr>
            <a:spLocks noGrp="1"/>
          </p:cNvSpPr>
          <p:nvPr>
            <p:ph type="subTitle" idx="16" hasCustomPrompt="1"/>
          </p:nvPr>
        </p:nvSpPr>
        <p:spPr>
          <a:xfrm>
            <a:off x="9061704"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41" name="Content 8">
            <a:extLst>
              <a:ext uri="{FF2B5EF4-FFF2-40B4-BE49-F238E27FC236}">
                <a16:creationId xmlns:a16="http://schemas.microsoft.com/office/drawing/2014/main" id="{FD06B556-F6DC-4CCE-8B02-F0089954096F}"/>
              </a:ext>
            </a:extLst>
          </p:cNvPr>
          <p:cNvSpPr>
            <a:spLocks noGrp="1"/>
          </p:cNvSpPr>
          <p:nvPr>
            <p:ph type="body" idx="8" hasCustomPrompt="1"/>
          </p:nvPr>
        </p:nvSpPr>
        <p:spPr>
          <a:xfrm>
            <a:off x="9061704"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3130084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and Gallar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lvl1pPr>
          </a:lstStyle>
          <a:p>
            <a:r>
              <a:rPr lang="en-US" dirty="0"/>
              <a:t>Title and 8 pictures</a:t>
            </a:r>
          </a:p>
        </p:txBody>
      </p:sp>
      <p:sp>
        <p:nvSpPr>
          <p:cNvPr id="11" name="Picture 1">
            <a:extLst>
              <a:ext uri="{FF2B5EF4-FFF2-40B4-BE49-F238E27FC236}">
                <a16:creationId xmlns:a16="http://schemas.microsoft.com/office/drawing/2014/main" id="{01E0569B-0304-4CF2-95FE-74EEAC9AEC38}"/>
              </a:ext>
            </a:extLst>
          </p:cNvPr>
          <p:cNvSpPr>
            <a:spLocks noGrp="1"/>
          </p:cNvSpPr>
          <p:nvPr>
            <p:ph idx="1" hasCustomPrompt="1"/>
          </p:nvPr>
        </p:nvSpPr>
        <p:spPr>
          <a:xfrm>
            <a:off x="45122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2" name="Picture 2">
            <a:extLst>
              <a:ext uri="{FF2B5EF4-FFF2-40B4-BE49-F238E27FC236}">
                <a16:creationId xmlns:a16="http://schemas.microsoft.com/office/drawing/2014/main" id="{4E39BCC2-7E6B-49A6-88A7-4389D0876599}"/>
              </a:ext>
            </a:extLst>
          </p:cNvPr>
          <p:cNvSpPr>
            <a:spLocks noGrp="1"/>
          </p:cNvSpPr>
          <p:nvPr>
            <p:ph idx="2" hasCustomPrompt="1"/>
          </p:nvPr>
        </p:nvSpPr>
        <p:spPr>
          <a:xfrm>
            <a:off x="3348813"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3" name="Picture 3">
            <a:extLst>
              <a:ext uri="{FF2B5EF4-FFF2-40B4-BE49-F238E27FC236}">
                <a16:creationId xmlns:a16="http://schemas.microsoft.com/office/drawing/2014/main" id="{292A7B23-5883-4A03-AA9E-D7887267A0B5}"/>
              </a:ext>
            </a:extLst>
          </p:cNvPr>
          <p:cNvSpPr>
            <a:spLocks noGrp="1"/>
          </p:cNvSpPr>
          <p:nvPr>
            <p:ph idx="3" hasCustomPrompt="1"/>
          </p:nvPr>
        </p:nvSpPr>
        <p:spPr>
          <a:xfrm>
            <a:off x="6246406"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4" name="Picture 4">
            <a:extLst>
              <a:ext uri="{FF2B5EF4-FFF2-40B4-BE49-F238E27FC236}">
                <a16:creationId xmlns:a16="http://schemas.microsoft.com/office/drawing/2014/main" id="{871FBC72-3D16-49CE-BD02-AD416196D37A}"/>
              </a:ext>
            </a:extLst>
          </p:cNvPr>
          <p:cNvSpPr>
            <a:spLocks noGrp="1"/>
          </p:cNvSpPr>
          <p:nvPr>
            <p:ph idx="4" hasCustomPrompt="1"/>
          </p:nvPr>
        </p:nvSpPr>
        <p:spPr>
          <a:xfrm>
            <a:off x="914400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5" name="Picture 5">
            <a:extLst>
              <a:ext uri="{FF2B5EF4-FFF2-40B4-BE49-F238E27FC236}">
                <a16:creationId xmlns:a16="http://schemas.microsoft.com/office/drawing/2014/main" id="{CCC335E7-FA18-44DB-ACBC-F2DABE9FB384}"/>
              </a:ext>
            </a:extLst>
          </p:cNvPr>
          <p:cNvSpPr>
            <a:spLocks noGrp="1"/>
          </p:cNvSpPr>
          <p:nvPr>
            <p:ph idx="5" hasCustomPrompt="1"/>
          </p:nvPr>
        </p:nvSpPr>
        <p:spPr>
          <a:xfrm>
            <a:off x="45122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6" name="Picture 6">
            <a:extLst>
              <a:ext uri="{FF2B5EF4-FFF2-40B4-BE49-F238E27FC236}">
                <a16:creationId xmlns:a16="http://schemas.microsoft.com/office/drawing/2014/main" id="{BB740650-61A2-4FDC-8700-54D96F01FF5A}"/>
              </a:ext>
            </a:extLst>
          </p:cNvPr>
          <p:cNvSpPr>
            <a:spLocks noGrp="1"/>
          </p:cNvSpPr>
          <p:nvPr>
            <p:ph idx="6" hasCustomPrompt="1"/>
          </p:nvPr>
        </p:nvSpPr>
        <p:spPr>
          <a:xfrm>
            <a:off x="3348813"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7" name="Picture 7">
            <a:extLst>
              <a:ext uri="{FF2B5EF4-FFF2-40B4-BE49-F238E27FC236}">
                <a16:creationId xmlns:a16="http://schemas.microsoft.com/office/drawing/2014/main" id="{CA951A10-B648-4F4E-87FD-97FD8FEB4106}"/>
              </a:ext>
            </a:extLst>
          </p:cNvPr>
          <p:cNvSpPr>
            <a:spLocks noGrp="1"/>
          </p:cNvSpPr>
          <p:nvPr>
            <p:ph idx="7" hasCustomPrompt="1"/>
          </p:nvPr>
        </p:nvSpPr>
        <p:spPr>
          <a:xfrm>
            <a:off x="6246406"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8" name="Picture 8">
            <a:extLst>
              <a:ext uri="{FF2B5EF4-FFF2-40B4-BE49-F238E27FC236}">
                <a16:creationId xmlns:a16="http://schemas.microsoft.com/office/drawing/2014/main" id="{1F4C4007-9EA0-4D1F-938D-A38B105119E9}"/>
              </a:ext>
            </a:extLst>
          </p:cNvPr>
          <p:cNvSpPr>
            <a:spLocks noGrp="1"/>
          </p:cNvSpPr>
          <p:nvPr>
            <p:ph idx="8" hasCustomPrompt="1"/>
          </p:nvPr>
        </p:nvSpPr>
        <p:spPr>
          <a:xfrm>
            <a:off x="914400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861730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dirty="0"/>
              <a:t>Title only layout</a:t>
            </a:r>
          </a:p>
        </p:txBody>
      </p:sp>
      <p:sp>
        <p:nvSpPr>
          <p:cNvPr id="19" name="Title Border">
            <a:extLst>
              <a:ext uri="{FF2B5EF4-FFF2-40B4-BE49-F238E27FC236}">
                <a16:creationId xmlns:a16="http://schemas.microsoft.com/office/drawing/2014/main" id="{5C923B7C-0930-466B-9A4C-4F269F22E021}"/>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6972315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Blank">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dirty="0"/>
              <a:t>Title only blank layout</a:t>
            </a:r>
          </a:p>
        </p:txBody>
      </p:sp>
    </p:spTree>
    <p:custDataLst>
      <p:tags r:id="rId1"/>
    </p:custDataLst>
    <p:extLst>
      <p:ext uri="{BB962C8B-B14F-4D97-AF65-F5344CB8AC3E}">
        <p14:creationId xmlns:p14="http://schemas.microsoft.com/office/powerpoint/2010/main" val="30636064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mall Title and Archite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299526"/>
            <a:ext cx="11569209" cy="289591"/>
          </a:xfrm>
        </p:spPr>
        <p:txBody>
          <a:bodyPr>
            <a:normAutofit/>
          </a:bodyPr>
          <a:lstStyle>
            <a:lvl1pPr>
              <a:defRPr sz="1600"/>
            </a:lvl1pPr>
          </a:lstStyle>
          <a:p>
            <a:r>
              <a:rPr lang="en-US" dirty="0"/>
              <a:t>Architecture layout</a:t>
            </a:r>
          </a:p>
        </p:txBody>
      </p:sp>
    </p:spTree>
    <p:custDataLst>
      <p:tags r:id="rId1"/>
    </p:custDataLst>
    <p:extLst>
      <p:ext uri="{BB962C8B-B14F-4D97-AF65-F5344CB8AC3E}">
        <p14:creationId xmlns:p14="http://schemas.microsoft.com/office/powerpoint/2010/main" val="11707173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Full Bleed Imag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0" y="154244"/>
            <a:ext cx="12192000" cy="289591"/>
          </a:xfrm>
        </p:spPr>
        <p:txBody>
          <a:bodyPr>
            <a:normAutofit/>
          </a:bodyPr>
          <a:lstStyle>
            <a:lvl1pPr marL="228600">
              <a:defRPr sz="1600"/>
            </a:lvl1pPr>
          </a:lstStyle>
          <a:p>
            <a:r>
              <a:rPr lang="en-US" dirty="0"/>
              <a:t>Full Image layout</a:t>
            </a:r>
          </a:p>
        </p:txBody>
      </p:sp>
      <p:sp>
        <p:nvSpPr>
          <p:cNvPr id="11" name="Picture">
            <a:extLst>
              <a:ext uri="{FF2B5EF4-FFF2-40B4-BE49-F238E27FC236}">
                <a16:creationId xmlns:a16="http://schemas.microsoft.com/office/drawing/2014/main" id="{3725AF1B-6140-4505-81CD-922F8227415C}"/>
              </a:ext>
            </a:extLst>
          </p:cNvPr>
          <p:cNvSpPr>
            <a:spLocks noGrp="1"/>
          </p:cNvSpPr>
          <p:nvPr>
            <p:ph sz="quarter" idx="11" hasCustomPrompt="1"/>
          </p:nvPr>
        </p:nvSpPr>
        <p:spPr>
          <a:xfrm>
            <a:off x="0" y="444499"/>
            <a:ext cx="12192000" cy="5979265"/>
          </a:xfrm>
        </p:spPr>
        <p:txBody>
          <a:bodyPr anchor="ctr">
            <a:normAutofit/>
          </a:bodyPr>
          <a:lstStyle>
            <a:lvl1pPr marL="0" indent="0" algn="ctr">
              <a:buNone/>
              <a:defRPr sz="3600"/>
            </a:lvl1pPr>
          </a:lstStyle>
          <a:p>
            <a:r>
              <a:rPr lang="en-US" dirty="0"/>
              <a:t>Click icon to add image</a:t>
            </a:r>
          </a:p>
        </p:txBody>
      </p:sp>
    </p:spTree>
    <p:custDataLst>
      <p:tags r:id="rId1"/>
    </p:custDataLst>
    <p:extLst>
      <p:ext uri="{BB962C8B-B14F-4D97-AF65-F5344CB8AC3E}">
        <p14:creationId xmlns:p14="http://schemas.microsoft.com/office/powerpoint/2010/main" val="1263127036"/>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KC-Vertical-Question">
    <p:bg>
      <p:bgPr>
        <a:solidFill>
          <a:schemeClr val="bg1"/>
        </a:solidFill>
        <a:effectLst/>
      </p:bgPr>
    </p:bg>
    <p:spTree>
      <p:nvGrpSpPr>
        <p:cNvPr id="1" name=""/>
        <p:cNvGrpSpPr/>
        <p:nvPr/>
      </p:nvGrpSpPr>
      <p:grpSpPr>
        <a:xfrm>
          <a:off x="0" y="0"/>
          <a:ext cx="0" cy="0"/>
          <a:chOff x="0" y="0"/>
          <a:chExt cx="0" cy="0"/>
        </a:xfrm>
      </p:grpSpPr>
      <p:grpSp>
        <p:nvGrpSpPr>
          <p:cNvPr id="24" name="Background Images">
            <a:extLst>
              <a:ext uri="{FF2B5EF4-FFF2-40B4-BE49-F238E27FC236}">
                <a16:creationId xmlns:a16="http://schemas.microsoft.com/office/drawing/2014/main" id="{EE3862B2-782C-42D5-9515-66EBE7A19C9A}"/>
              </a:ext>
            </a:extLst>
          </p:cNvPr>
          <p:cNvGrpSpPr/>
          <p:nvPr/>
        </p:nvGrpSpPr>
        <p:grpSpPr>
          <a:xfrm>
            <a:off x="0" y="1"/>
            <a:ext cx="12192000" cy="6858000"/>
            <a:chOff x="0" y="1"/>
            <a:chExt cx="12192000" cy="6858000"/>
          </a:xfrm>
        </p:grpSpPr>
        <p:sp>
          <p:nvSpPr>
            <p:cNvPr id="25" name="BKG-TP">
              <a:extLst>
                <a:ext uri="{FF2B5EF4-FFF2-40B4-BE49-F238E27FC236}">
                  <a16:creationId xmlns:a16="http://schemas.microsoft.com/office/drawing/2014/main" id="{C6078C7F-2E33-426C-96FF-E7084DD86E7E}"/>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BKG-RT">
              <a:extLst>
                <a:ext uri="{FF2B5EF4-FFF2-40B4-BE49-F238E27FC236}">
                  <a16:creationId xmlns:a16="http://schemas.microsoft.com/office/drawing/2014/main" id="{5D3C4E6B-760F-4EC0-919D-D0EEACF9ACA9}"/>
                </a:ext>
                <a:ext uri="{C183D7F6-B498-43B3-948B-1728B52AA6E4}">
                  <adec:decorative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28" name="AWS Logo">
              <a:extLst>
                <a:ext uri="{FF2B5EF4-FFF2-40B4-BE49-F238E27FC236}">
                  <a16:creationId xmlns:a16="http://schemas.microsoft.com/office/drawing/2014/main" id="{90E6AE4C-E744-4586-850E-BEDD7EE7AB8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29" name="Copyright">
              <a:extLst>
                <a:ext uri="{FF2B5EF4-FFF2-40B4-BE49-F238E27FC236}">
                  <a16:creationId xmlns:a16="http://schemas.microsoft.com/office/drawing/2014/main" id="{274AB020-3E40-43C9-A671-5C17FEE2F38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6"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2"/>
                </a:solidFill>
              </a:defRPr>
            </a:lvl1pPr>
          </a:lstStyle>
          <a:p>
            <a:r>
              <a:rPr lang="en-US" dirty="0"/>
              <a:t>Question and Responses</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9" y="1005357"/>
            <a:ext cx="4401650" cy="5429387"/>
          </a:xfrm>
          <a:solidFill>
            <a:schemeClr val="accent1"/>
          </a:solidFill>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400">
                <a:solidFill>
                  <a:schemeClr val="bg2"/>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t>
            </a:r>
            <a:br>
              <a:rPr lang="en-US" dirty="0"/>
            </a:br>
            <a:r>
              <a:rPr lang="en-US" dirty="0"/>
              <a:t>4 responses can only have 1 correct response</a:t>
            </a:r>
            <a:br>
              <a:rPr lang="en-US" dirty="0"/>
            </a:br>
            <a:r>
              <a:rPr lang="en-US" dirty="0"/>
              <a:t>5 responses must have 2 correct responses</a:t>
            </a:r>
            <a:br>
              <a:rPr lang="en-US" dirty="0"/>
            </a:br>
            <a:r>
              <a:rPr lang="en-US" dirty="0"/>
              <a:t>6 responses must have 3 correct responses.</a:t>
            </a:r>
          </a:p>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You can make this field wider if needed. The background color moves with this field. Simply adjust the placement of the response fields to the right to accommodate the wider question field.</a:t>
            </a:r>
          </a:p>
        </p:txBody>
      </p:sp>
      <p:sp>
        <p:nvSpPr>
          <p:cNvPr id="3" name="Choice Header">
            <a:extLst>
              <a:ext uri="{FF2B5EF4-FFF2-40B4-BE49-F238E27FC236}">
                <a16:creationId xmlns:a16="http://schemas.microsoft.com/office/drawing/2014/main" id="{94A86AAC-E12E-4379-82C3-110918D47BB2}"/>
              </a:ext>
            </a:extLst>
          </p:cNvPr>
          <p:cNvSpPr>
            <a:spLocks noGrp="1"/>
          </p:cNvSpPr>
          <p:nvPr>
            <p:ph type="subTitle" idx="13" hasCustomPrompt="1"/>
          </p:nvPr>
        </p:nvSpPr>
        <p:spPr>
          <a:xfrm>
            <a:off x="4581525" y="1008063"/>
            <a:ext cx="847725" cy="323850"/>
          </a:xfrm>
        </p:spPr>
        <p:txBody>
          <a:bodyPr lIns="0" rIns="0">
            <a:noAutofit/>
          </a:bodyPr>
          <a:lstStyle>
            <a:lvl1pPr marL="0" indent="0" algn="ctr">
              <a:buNone/>
              <a:defRPr sz="1800">
                <a:solidFill>
                  <a:schemeClr val="tx2"/>
                </a:solidFill>
              </a:defRPr>
            </a:lvl1pPr>
          </a:lstStyle>
          <a:p>
            <a:pPr lvl="0"/>
            <a:r>
              <a:rPr lang="en-US" dirty="0"/>
              <a:t>Choice</a:t>
            </a:r>
          </a:p>
        </p:txBody>
      </p:sp>
      <p:sp>
        <p:nvSpPr>
          <p:cNvPr id="4" name="Response Header">
            <a:extLst>
              <a:ext uri="{FF2B5EF4-FFF2-40B4-BE49-F238E27FC236}">
                <a16:creationId xmlns:a16="http://schemas.microsoft.com/office/drawing/2014/main" id="{49A546CD-B784-4C60-8DF1-04299A8BD8DC}"/>
              </a:ext>
            </a:extLst>
          </p:cNvPr>
          <p:cNvSpPr>
            <a:spLocks noGrp="1"/>
          </p:cNvSpPr>
          <p:nvPr>
            <p:ph type="subTitle" idx="14" hasCustomPrompt="1"/>
          </p:nvPr>
        </p:nvSpPr>
        <p:spPr>
          <a:xfrm>
            <a:off x="5429250" y="1008063"/>
            <a:ext cx="2457450" cy="323850"/>
          </a:xfrm>
        </p:spPr>
        <p:txBody>
          <a:bodyPr lIns="91440" rIns="0">
            <a:noAutofit/>
          </a:bodyPr>
          <a:lstStyle>
            <a:lvl1pPr marL="0" indent="0" algn="l">
              <a:buNone/>
              <a:defRPr sz="1800">
                <a:solidFill>
                  <a:schemeClr val="tx2"/>
                </a:solidFill>
              </a:defRPr>
            </a:lvl1pPr>
          </a:lstStyle>
          <a:p>
            <a:pPr lvl="0"/>
            <a:r>
              <a:rPr lang="en-US" dirty="0"/>
              <a:t>Response</a:t>
            </a:r>
          </a:p>
        </p:txBody>
      </p:sp>
      <p:sp>
        <p:nvSpPr>
          <p:cNvPr id="9" name="First Resp #">
            <a:extLst>
              <a:ext uri="{FF2B5EF4-FFF2-40B4-BE49-F238E27FC236}">
                <a16:creationId xmlns:a16="http://schemas.microsoft.com/office/drawing/2014/main" id="{DF65B8F8-C411-4217-9956-036774AA94F8}"/>
              </a:ext>
            </a:extLst>
          </p:cNvPr>
          <p:cNvSpPr>
            <a:spLocks noGrp="1"/>
          </p:cNvSpPr>
          <p:nvPr>
            <p:ph type="body" idx="2" hasCustomPrompt="1"/>
          </p:nvPr>
        </p:nvSpPr>
        <p:spPr>
          <a:xfrm>
            <a:off x="4584699" y="1344286"/>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First Resp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29250" y="1344286"/>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2" name="Second Resp #">
            <a:extLst>
              <a:ext uri="{FF2B5EF4-FFF2-40B4-BE49-F238E27FC236}">
                <a16:creationId xmlns:a16="http://schemas.microsoft.com/office/drawing/2014/main" id="{B27347F1-D178-4BA7-947D-9C3316CA7F55}"/>
              </a:ext>
            </a:extLst>
          </p:cNvPr>
          <p:cNvSpPr>
            <a:spLocks noGrp="1"/>
          </p:cNvSpPr>
          <p:nvPr>
            <p:ph type="body" idx="4" hasCustomPrompt="1"/>
          </p:nvPr>
        </p:nvSpPr>
        <p:spPr>
          <a:xfrm>
            <a:off x="4584699" y="2189689"/>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Second Resp Text">
            <a:extLst>
              <a:ext uri="{FF2B5EF4-FFF2-40B4-BE49-F238E27FC236}">
                <a16:creationId xmlns:a16="http://schemas.microsoft.com/office/drawing/2014/main" id="{9762E385-4F68-4D4A-BE57-EDA108A285B5}"/>
              </a:ext>
            </a:extLst>
          </p:cNvPr>
          <p:cNvSpPr>
            <a:spLocks noGrp="1"/>
          </p:cNvSpPr>
          <p:nvPr>
            <p:ph type="body" idx="5" hasCustomPrompt="1"/>
          </p:nvPr>
        </p:nvSpPr>
        <p:spPr>
          <a:xfrm>
            <a:off x="5429250" y="2189689"/>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8" name="Third Resp #">
            <a:extLst>
              <a:ext uri="{FF2B5EF4-FFF2-40B4-BE49-F238E27FC236}">
                <a16:creationId xmlns:a16="http://schemas.microsoft.com/office/drawing/2014/main" id="{2ACAFB9D-8E9C-4408-85E1-A3501374C2E9}"/>
              </a:ext>
            </a:extLst>
          </p:cNvPr>
          <p:cNvSpPr>
            <a:spLocks noGrp="1"/>
          </p:cNvSpPr>
          <p:nvPr>
            <p:ph type="body" idx="6" hasCustomPrompt="1"/>
          </p:nvPr>
        </p:nvSpPr>
        <p:spPr>
          <a:xfrm>
            <a:off x="4584699" y="3035092"/>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35" name="Third Resp Text">
            <a:extLst>
              <a:ext uri="{FF2B5EF4-FFF2-40B4-BE49-F238E27FC236}">
                <a16:creationId xmlns:a16="http://schemas.microsoft.com/office/drawing/2014/main" id="{22884D39-7004-49D5-8E88-C45BE1C9BFCB}"/>
              </a:ext>
            </a:extLst>
          </p:cNvPr>
          <p:cNvSpPr>
            <a:spLocks noGrp="1"/>
          </p:cNvSpPr>
          <p:nvPr>
            <p:ph type="body" idx="7" hasCustomPrompt="1"/>
          </p:nvPr>
        </p:nvSpPr>
        <p:spPr>
          <a:xfrm>
            <a:off x="5429250" y="3035092"/>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2" name="Fourth Resp #">
            <a:extLst>
              <a:ext uri="{FF2B5EF4-FFF2-40B4-BE49-F238E27FC236}">
                <a16:creationId xmlns:a16="http://schemas.microsoft.com/office/drawing/2014/main" id="{310C83DA-41AE-4CBA-AA96-EB5CB2226FCF}"/>
              </a:ext>
            </a:extLst>
          </p:cNvPr>
          <p:cNvSpPr>
            <a:spLocks noGrp="1"/>
          </p:cNvSpPr>
          <p:nvPr>
            <p:ph type="body" idx="8" hasCustomPrompt="1"/>
          </p:nvPr>
        </p:nvSpPr>
        <p:spPr>
          <a:xfrm>
            <a:off x="4584699" y="3880495"/>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1" name="Fourth Resp Text">
            <a:extLst>
              <a:ext uri="{FF2B5EF4-FFF2-40B4-BE49-F238E27FC236}">
                <a16:creationId xmlns:a16="http://schemas.microsoft.com/office/drawing/2014/main" id="{AEE05FA0-DD58-4D0B-A7E0-EAC7B789E7A7}"/>
              </a:ext>
            </a:extLst>
          </p:cNvPr>
          <p:cNvSpPr>
            <a:spLocks noGrp="1"/>
          </p:cNvSpPr>
          <p:nvPr>
            <p:ph type="body" idx="9" hasCustomPrompt="1"/>
          </p:nvPr>
        </p:nvSpPr>
        <p:spPr>
          <a:xfrm>
            <a:off x="5429250" y="3880495"/>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4" name="Fifth Resp #">
            <a:extLst>
              <a:ext uri="{FF2B5EF4-FFF2-40B4-BE49-F238E27FC236}">
                <a16:creationId xmlns:a16="http://schemas.microsoft.com/office/drawing/2014/main" id="{B6D2D170-961D-4140-B087-C6CFDF7BBD75}"/>
              </a:ext>
            </a:extLst>
          </p:cNvPr>
          <p:cNvSpPr>
            <a:spLocks noGrp="1"/>
          </p:cNvSpPr>
          <p:nvPr>
            <p:ph type="body" idx="10" hasCustomPrompt="1"/>
          </p:nvPr>
        </p:nvSpPr>
        <p:spPr>
          <a:xfrm>
            <a:off x="4584699" y="4725898"/>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3" name="Fifth Resp Text">
            <a:extLst>
              <a:ext uri="{FF2B5EF4-FFF2-40B4-BE49-F238E27FC236}">
                <a16:creationId xmlns:a16="http://schemas.microsoft.com/office/drawing/2014/main" id="{B428E384-92E9-495A-9CAE-E33E3164F939}"/>
              </a:ext>
            </a:extLst>
          </p:cNvPr>
          <p:cNvSpPr>
            <a:spLocks noGrp="1"/>
          </p:cNvSpPr>
          <p:nvPr>
            <p:ph type="body" idx="11" hasCustomPrompt="1"/>
          </p:nvPr>
        </p:nvSpPr>
        <p:spPr>
          <a:xfrm>
            <a:off x="5429250" y="4725898"/>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6" name="Sixth Resp #">
            <a:extLst>
              <a:ext uri="{FF2B5EF4-FFF2-40B4-BE49-F238E27FC236}">
                <a16:creationId xmlns:a16="http://schemas.microsoft.com/office/drawing/2014/main" id="{DC41B7B5-B438-4885-90AE-758ABF2CA9F9}"/>
              </a:ext>
            </a:extLst>
          </p:cNvPr>
          <p:cNvSpPr>
            <a:spLocks noGrp="1"/>
          </p:cNvSpPr>
          <p:nvPr>
            <p:ph type="body" idx="12" hasCustomPrompt="1"/>
          </p:nvPr>
        </p:nvSpPr>
        <p:spPr>
          <a:xfrm>
            <a:off x="4584699" y="5571303"/>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5" name="Sixth Resp Text">
            <a:extLst>
              <a:ext uri="{FF2B5EF4-FFF2-40B4-BE49-F238E27FC236}">
                <a16:creationId xmlns:a16="http://schemas.microsoft.com/office/drawing/2014/main" id="{09F72B28-4CF6-4FD1-BA4A-5A98215324E2}"/>
              </a:ext>
            </a:extLst>
          </p:cNvPr>
          <p:cNvSpPr>
            <a:spLocks noGrp="1"/>
          </p:cNvSpPr>
          <p:nvPr>
            <p:ph type="body" idx="13" hasCustomPrompt="1"/>
          </p:nvPr>
        </p:nvSpPr>
        <p:spPr>
          <a:xfrm>
            <a:off x="5429250" y="5571303"/>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3626064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365760" y="366471"/>
            <a:ext cx="8768256" cy="2293938"/>
          </a:xfrm>
        </p:spPr>
        <p:txBody>
          <a:bodyPr anchor="b"/>
          <a:lstStyle>
            <a:lvl1pPr>
              <a:defRPr sz="4400">
                <a:solidFill>
                  <a:schemeClr val="tx2"/>
                </a:solidFill>
              </a:defRPr>
            </a:lvl1pPr>
          </a:lstStyle>
          <a:p>
            <a:r>
              <a:rPr lang="en-US" dirty="0"/>
              <a:t>Enter title text</a:t>
            </a:r>
          </a:p>
        </p:txBody>
      </p:sp>
      <p:sp>
        <p:nvSpPr>
          <p:cNvPr id="3" name="Subtitle">
            <a:extLst>
              <a:ext uri="{FF2B5EF4-FFF2-40B4-BE49-F238E27FC236}">
                <a16:creationId xmlns:a16="http://schemas.microsoft.com/office/drawing/2014/main" id="{25336E2B-DB74-4789-BBF8-753828F72458}"/>
              </a:ext>
            </a:extLst>
          </p:cNvPr>
          <p:cNvSpPr>
            <a:spLocks noGrp="1"/>
          </p:cNvSpPr>
          <p:nvPr>
            <p:ph type="subTitle" idx="1" hasCustomPrompt="1"/>
          </p:nvPr>
        </p:nvSpPr>
        <p:spPr>
          <a:xfrm>
            <a:off x="365760" y="2688190"/>
            <a:ext cx="8768256" cy="2098121"/>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subtitle</a:t>
            </a:r>
          </a:p>
        </p:txBody>
      </p:sp>
      <p:grpSp>
        <p:nvGrpSpPr>
          <p:cNvPr id="12" name="Background">
            <a:extLst>
              <a:ext uri="{FF2B5EF4-FFF2-40B4-BE49-F238E27FC236}">
                <a16:creationId xmlns:a16="http://schemas.microsoft.com/office/drawing/2014/main" id="{08931424-66E6-477A-95D2-2C5E26F414C7}"/>
              </a:ext>
            </a:extLst>
          </p:cNvPr>
          <p:cNvGrpSpPr/>
          <p:nvPr/>
        </p:nvGrpSpPr>
        <p:grpSpPr>
          <a:xfrm>
            <a:off x="656659" y="-1"/>
            <a:ext cx="11535342" cy="6858001"/>
            <a:chOff x="656659" y="-1"/>
            <a:chExt cx="11535342" cy="6858001"/>
          </a:xfrm>
        </p:grpSpPr>
        <p:sp>
          <p:nvSpPr>
            <p:cNvPr id="14" name="CubeFront">
              <a:extLst>
                <a:ext uri="{FF2B5EF4-FFF2-40B4-BE49-F238E27FC236}">
                  <a16:creationId xmlns:a16="http://schemas.microsoft.com/office/drawing/2014/main" id="{1BDF6026-D674-4E63-8B3A-CBDFE9E787C1}"/>
                </a:ext>
                <a:ext uri="{C183D7F6-B498-43B3-948B-1728B52AA6E4}">
                  <adec:decorative xmlns:adec="http://schemas.microsoft.com/office/drawing/2017/decorative" val="1"/>
                </a:ext>
              </a:extLst>
            </p:cNvPr>
            <p:cNvSpPr/>
            <p:nvPr/>
          </p:nvSpPr>
          <p:spPr>
            <a:xfrm>
              <a:off x="672321" y="5917721"/>
              <a:ext cx="4282108" cy="9402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Top">
              <a:extLst>
                <a:ext uri="{FF2B5EF4-FFF2-40B4-BE49-F238E27FC236}">
                  <a16:creationId xmlns:a16="http://schemas.microsoft.com/office/drawing/2014/main" id="{06BB4668-D264-4030-8700-4F9782A61534}"/>
                </a:ext>
                <a:ext uri="{C183D7F6-B498-43B3-948B-1728B52AA6E4}">
                  <adec:decorative xmlns:adec="http://schemas.microsoft.com/office/drawing/2017/decorative" val="1"/>
                </a:ext>
              </a:extLst>
            </p:cNvPr>
            <p:cNvSpPr/>
            <p:nvPr/>
          </p:nvSpPr>
          <p:spPr>
            <a:xfrm>
              <a:off x="656659" y="4071144"/>
              <a:ext cx="11535342" cy="2786856"/>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BKG-RT">
              <a:extLst>
                <a:ext uri="{FF2B5EF4-FFF2-40B4-BE49-F238E27FC236}">
                  <a16:creationId xmlns:a16="http://schemas.microsoft.com/office/drawing/2014/main" id="{8E17F594-599B-4FD9-8BCB-8E1C019CCB44}"/>
                </a:ext>
                <a:ext uri="{C183D7F6-B498-43B3-948B-1728B52AA6E4}">
                  <adec:decorative xmlns:adec="http://schemas.microsoft.com/office/drawing/2017/decorative" val="1"/>
                </a:ext>
              </a:extLst>
            </p:cNvPr>
            <p:cNvSpPr/>
            <p:nvPr/>
          </p:nvSpPr>
          <p:spPr>
            <a:xfrm>
              <a:off x="9175265" y="-1"/>
              <a:ext cx="3016735" cy="478631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0" y="393065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7" name="Icons">
              <a:extLst>
                <a:ext uri="{FF2B5EF4-FFF2-40B4-BE49-F238E27FC236}">
                  <a16:creationId xmlns:a16="http://schemas.microsoft.com/office/drawing/2014/main" id="{3826BD34-BA31-4D91-BFD2-6BBD94A51D24}"/>
                </a:ext>
                <a:ext uri="{C183D7F6-B498-43B3-948B-1728B52AA6E4}">
                  <adec:decorative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1017429" y="4011878"/>
              <a:ext cx="11174571" cy="2846121"/>
            </a:xfrm>
            <a:prstGeom prst="rect">
              <a:avLst/>
            </a:prstGeom>
          </p:spPr>
        </p:pic>
        <p:sp>
          <p:nvSpPr>
            <p:cNvPr id="18" name="CopyBackground">
              <a:extLst>
                <a:ext uri="{FF2B5EF4-FFF2-40B4-BE49-F238E27FC236}">
                  <a16:creationId xmlns:a16="http://schemas.microsoft.com/office/drawing/2014/main" id="{3994923B-6EFE-4BB7-A3B5-632436E91DB9}"/>
                </a:ext>
              </a:extLst>
            </p:cNvPr>
            <p:cNvSpPr/>
            <p:nvPr/>
          </p:nvSpPr>
          <p:spPr>
            <a:xfrm>
              <a:off x="7622849"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pyright">
              <a:extLst>
                <a:ext uri="{FF2B5EF4-FFF2-40B4-BE49-F238E27FC236}">
                  <a16:creationId xmlns:a16="http://schemas.microsoft.com/office/drawing/2014/main" id="{D87DDC37-6AB4-424A-BA07-3B0AF81A1053}"/>
                </a:ext>
              </a:extLst>
            </p:cNvPr>
            <p:cNvSpPr txBox="1"/>
            <p:nvPr/>
          </p:nvSpPr>
          <p:spPr>
            <a:xfrm>
              <a:off x="7538162" y="657989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Tree>
    <p:custDataLst>
      <p:tags r:id="rId1"/>
    </p:custDataLst>
    <p:extLst>
      <p:ext uri="{BB962C8B-B14F-4D97-AF65-F5344CB8AC3E}">
        <p14:creationId xmlns:p14="http://schemas.microsoft.com/office/powerpoint/2010/main" val="31679876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KC-Vertical-Answer">
    <p:bg>
      <p:bgPr>
        <a:solidFill>
          <a:schemeClr val="bg1"/>
        </a:solidFill>
        <a:effectLst/>
      </p:bgPr>
    </p:bg>
    <p:spTree>
      <p:nvGrpSpPr>
        <p:cNvPr id="1" name=""/>
        <p:cNvGrpSpPr/>
        <p:nvPr/>
      </p:nvGrpSpPr>
      <p:grpSpPr>
        <a:xfrm>
          <a:off x="0" y="0"/>
          <a:ext cx="0" cy="0"/>
          <a:chOff x="0" y="0"/>
          <a:chExt cx="0" cy="0"/>
        </a:xfrm>
      </p:grpSpPr>
      <p:grpSp>
        <p:nvGrpSpPr>
          <p:cNvPr id="12" name="Background Images">
            <a:extLst>
              <a:ext uri="{FF2B5EF4-FFF2-40B4-BE49-F238E27FC236}">
                <a16:creationId xmlns:a16="http://schemas.microsoft.com/office/drawing/2014/main" id="{9D893736-31CD-4275-8671-3253868EBB81}"/>
              </a:ext>
            </a:extLst>
          </p:cNvPr>
          <p:cNvGrpSpPr/>
          <p:nvPr/>
        </p:nvGrpSpPr>
        <p:grpSpPr>
          <a:xfrm>
            <a:off x="0" y="1"/>
            <a:ext cx="12192000" cy="6858000"/>
            <a:chOff x="0" y="1"/>
            <a:chExt cx="12192000" cy="6858000"/>
          </a:xfrm>
        </p:grpSpPr>
        <p:sp>
          <p:nvSpPr>
            <p:cNvPr id="13" name="BKG-TP">
              <a:extLst>
                <a:ext uri="{FF2B5EF4-FFF2-40B4-BE49-F238E27FC236}">
                  <a16:creationId xmlns:a16="http://schemas.microsoft.com/office/drawing/2014/main" id="{BF122BEF-CA51-4B5F-A9D2-5B4722001489}"/>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BKG-RT">
              <a:extLst>
                <a:ext uri="{FF2B5EF4-FFF2-40B4-BE49-F238E27FC236}">
                  <a16:creationId xmlns:a16="http://schemas.microsoft.com/office/drawing/2014/main" id="{80E3899F-10AE-440C-9957-5E3536890A76}"/>
                </a:ext>
                <a:ext uri="{C183D7F6-B498-43B3-948B-1728B52AA6E4}">
                  <adec:decorative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16" name="AWS Logo">
              <a:extLst>
                <a:ext uri="{FF2B5EF4-FFF2-40B4-BE49-F238E27FC236}">
                  <a16:creationId xmlns:a16="http://schemas.microsoft.com/office/drawing/2014/main" id="{AFED23B7-B88C-4046-B460-7E08C859BC7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17" name="Copyright">
              <a:extLst>
                <a:ext uri="{FF2B5EF4-FFF2-40B4-BE49-F238E27FC236}">
                  <a16:creationId xmlns:a16="http://schemas.microsoft.com/office/drawing/2014/main" id="{6102431F-55CF-4F10-BCE6-9666CEA4F8C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1"/>
                </a:solidFill>
              </a:defRPr>
            </a:lvl1pPr>
          </a:lstStyle>
          <a:p>
            <a:r>
              <a:rPr lang="en-US" dirty="0"/>
              <a:t>Answer and explanation</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9" y="1005356"/>
            <a:ext cx="4401650" cy="5429386"/>
          </a:xfrm>
        </p:spPr>
        <p:txBody>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3" name="AnswerHeader">
            <a:extLst>
              <a:ext uri="{FF2B5EF4-FFF2-40B4-BE49-F238E27FC236}">
                <a16:creationId xmlns:a16="http://schemas.microsoft.com/office/drawing/2014/main" id="{7C8472BF-3681-4E98-B87B-5FA7A5C19359}"/>
              </a:ext>
            </a:extLst>
          </p:cNvPr>
          <p:cNvSpPr>
            <a:spLocks noGrp="1"/>
          </p:cNvSpPr>
          <p:nvPr>
            <p:ph type="subTitle" idx="4" hasCustomPrompt="1"/>
          </p:nvPr>
        </p:nvSpPr>
        <p:spPr>
          <a:xfrm>
            <a:off x="4580888" y="1020685"/>
            <a:ext cx="7611111" cy="400050"/>
          </a:xfrm>
          <a:solidFill>
            <a:schemeClr val="accent2"/>
          </a:solidFill>
        </p:spPr>
        <p:txBody>
          <a:bodyPr lIns="91440">
            <a:noAutofit/>
          </a:bodyPr>
          <a:lstStyle>
            <a:lvl1pPr marL="0" indent="0">
              <a:buNone/>
              <a:defRPr sz="2000"/>
            </a:lvl1pPr>
          </a:lstStyle>
          <a:p>
            <a:pPr lvl="0"/>
            <a:r>
              <a:rPr lang="en-US" dirty="0"/>
              <a:t>Enter “The correct response is x”</a:t>
            </a:r>
          </a:p>
        </p:txBody>
      </p:sp>
      <p:sp>
        <p:nvSpPr>
          <p:cNvPr id="8" name="Answer Text">
            <a:extLst>
              <a:ext uri="{FF2B5EF4-FFF2-40B4-BE49-F238E27FC236}">
                <a16:creationId xmlns:a16="http://schemas.microsoft.com/office/drawing/2014/main" id="{FFCADE15-0CD9-4F7B-9FFC-6A2C71B4D226}"/>
              </a:ext>
            </a:extLst>
          </p:cNvPr>
          <p:cNvSpPr>
            <a:spLocks noGrp="1"/>
          </p:cNvSpPr>
          <p:nvPr>
            <p:ph type="body" idx="2" hasCustomPrompt="1"/>
          </p:nvPr>
        </p:nvSpPr>
        <p:spPr>
          <a:xfrm>
            <a:off x="4886326" y="1420597"/>
            <a:ext cx="7267614" cy="4955378"/>
          </a:xfrm>
          <a:solidFill>
            <a:schemeClr val="bg1"/>
          </a:solidFill>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4728949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A-Horizontal">
    <p:bg>
      <p:bgPr>
        <a:solidFill>
          <a:schemeClr val="bg1"/>
        </a:solidFill>
        <a:effectLst/>
      </p:bgPr>
    </p:bg>
    <p:spTree>
      <p:nvGrpSpPr>
        <p:cNvPr id="1" name=""/>
        <p:cNvGrpSpPr/>
        <p:nvPr/>
      </p:nvGrpSpPr>
      <p:grpSpPr>
        <a:xfrm>
          <a:off x="0" y="0"/>
          <a:ext cx="0" cy="0"/>
          <a:chOff x="0" y="0"/>
          <a:chExt cx="0" cy="0"/>
        </a:xfrm>
      </p:grpSpPr>
      <p:grpSp>
        <p:nvGrpSpPr>
          <p:cNvPr id="19" name="Background Images">
            <a:extLst>
              <a:ext uri="{FF2B5EF4-FFF2-40B4-BE49-F238E27FC236}">
                <a16:creationId xmlns:a16="http://schemas.microsoft.com/office/drawing/2014/main" id="{18C277CC-8FC8-4D78-AB63-9513759C0783}"/>
              </a:ext>
            </a:extLst>
          </p:cNvPr>
          <p:cNvGrpSpPr/>
          <p:nvPr/>
        </p:nvGrpSpPr>
        <p:grpSpPr>
          <a:xfrm>
            <a:off x="0" y="1"/>
            <a:ext cx="12192000" cy="6858000"/>
            <a:chOff x="0" y="1"/>
            <a:chExt cx="12192000" cy="6858000"/>
          </a:xfrm>
        </p:grpSpPr>
        <p:sp>
          <p:nvSpPr>
            <p:cNvPr id="20" name="BKG-TP">
              <a:extLst>
                <a:ext uri="{FF2B5EF4-FFF2-40B4-BE49-F238E27FC236}">
                  <a16:creationId xmlns:a16="http://schemas.microsoft.com/office/drawing/2014/main" id="{1C269943-78A1-4304-AE96-B1F32EC214E6}"/>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AWS Logo">
              <a:extLst>
                <a:ext uri="{FF2B5EF4-FFF2-40B4-BE49-F238E27FC236}">
                  <a16:creationId xmlns:a16="http://schemas.microsoft.com/office/drawing/2014/main" id="{A49D8E1E-772D-46F7-9ACE-C06929884B0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23" name="Copyright">
              <a:extLst>
                <a:ext uri="{FF2B5EF4-FFF2-40B4-BE49-F238E27FC236}">
                  <a16:creationId xmlns:a16="http://schemas.microsoft.com/office/drawing/2014/main" id="{2268572E-7A9B-498D-A37E-CFD2934B7AC2}"/>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11774410" cy="825473"/>
          </a:xfrm>
        </p:spPr>
        <p:txBody>
          <a:bodyPr/>
          <a:lstStyle>
            <a:lvl1pPr>
              <a:defRPr>
                <a:solidFill>
                  <a:schemeClr val="bg1"/>
                </a:solidFill>
              </a:defRPr>
            </a:lvl1pPr>
          </a:lstStyle>
          <a:p>
            <a:r>
              <a:rPr lang="en-US" dirty="0"/>
              <a:t>Answer and explanation</a:t>
            </a:r>
          </a:p>
        </p:txBody>
      </p:sp>
      <p:sp>
        <p:nvSpPr>
          <p:cNvPr id="7" name="Question 1">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8" y="118549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8" name="Answer Text 1">
            <a:extLst>
              <a:ext uri="{FF2B5EF4-FFF2-40B4-BE49-F238E27FC236}">
                <a16:creationId xmlns:a16="http://schemas.microsoft.com/office/drawing/2014/main" id="{FFCADE15-0CD9-4F7B-9FFC-6A2C71B4D226}"/>
              </a:ext>
            </a:extLst>
          </p:cNvPr>
          <p:cNvSpPr>
            <a:spLocks noGrp="1"/>
          </p:cNvSpPr>
          <p:nvPr>
            <p:ph type="body" idx="2" hasCustomPrompt="1"/>
          </p:nvPr>
        </p:nvSpPr>
        <p:spPr>
          <a:xfrm>
            <a:off x="5651500" y="118549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2" name="Question 2">
            <a:extLst>
              <a:ext uri="{FF2B5EF4-FFF2-40B4-BE49-F238E27FC236}">
                <a16:creationId xmlns:a16="http://schemas.microsoft.com/office/drawing/2014/main" id="{2733FE88-66AC-4110-B77F-059B3D638C2E}"/>
              </a:ext>
            </a:extLst>
          </p:cNvPr>
          <p:cNvSpPr>
            <a:spLocks noGrp="1"/>
          </p:cNvSpPr>
          <p:nvPr>
            <p:ph type="body" idx="21" hasCustomPrompt="1"/>
          </p:nvPr>
        </p:nvSpPr>
        <p:spPr>
          <a:xfrm>
            <a:off x="179237" y="2526456"/>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3" name="Answer Text 2">
            <a:extLst>
              <a:ext uri="{FF2B5EF4-FFF2-40B4-BE49-F238E27FC236}">
                <a16:creationId xmlns:a16="http://schemas.microsoft.com/office/drawing/2014/main" id="{E33DAA71-DCA3-491A-8A97-143BF1813197}"/>
              </a:ext>
            </a:extLst>
          </p:cNvPr>
          <p:cNvSpPr>
            <a:spLocks noGrp="1"/>
          </p:cNvSpPr>
          <p:nvPr>
            <p:ph type="body" idx="22" hasCustomPrompt="1"/>
          </p:nvPr>
        </p:nvSpPr>
        <p:spPr>
          <a:xfrm>
            <a:off x="5651499" y="2526456"/>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4" name="Question 3">
            <a:extLst>
              <a:ext uri="{FF2B5EF4-FFF2-40B4-BE49-F238E27FC236}">
                <a16:creationId xmlns:a16="http://schemas.microsoft.com/office/drawing/2014/main" id="{85011FB9-28FB-42F5-8639-AFB8DE09EDB0}"/>
              </a:ext>
            </a:extLst>
          </p:cNvPr>
          <p:cNvSpPr>
            <a:spLocks noGrp="1"/>
          </p:cNvSpPr>
          <p:nvPr>
            <p:ph type="body" idx="23" hasCustomPrompt="1"/>
          </p:nvPr>
        </p:nvSpPr>
        <p:spPr>
          <a:xfrm>
            <a:off x="179237" y="3883100"/>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6" name="Answer Text 3">
            <a:extLst>
              <a:ext uri="{FF2B5EF4-FFF2-40B4-BE49-F238E27FC236}">
                <a16:creationId xmlns:a16="http://schemas.microsoft.com/office/drawing/2014/main" id="{BBA625A9-591B-4F80-B2C0-C8B9B7ED58AF}"/>
              </a:ext>
            </a:extLst>
          </p:cNvPr>
          <p:cNvSpPr>
            <a:spLocks noGrp="1"/>
          </p:cNvSpPr>
          <p:nvPr>
            <p:ph type="body" idx="24" hasCustomPrompt="1"/>
          </p:nvPr>
        </p:nvSpPr>
        <p:spPr>
          <a:xfrm>
            <a:off x="5651499" y="3883100"/>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7" name="Question 4">
            <a:extLst>
              <a:ext uri="{FF2B5EF4-FFF2-40B4-BE49-F238E27FC236}">
                <a16:creationId xmlns:a16="http://schemas.microsoft.com/office/drawing/2014/main" id="{94FE6022-0B4D-44CE-B9CB-F3EF8689FC0E}"/>
              </a:ext>
            </a:extLst>
          </p:cNvPr>
          <p:cNvSpPr>
            <a:spLocks noGrp="1"/>
          </p:cNvSpPr>
          <p:nvPr>
            <p:ph type="body" idx="25" hasCustomPrompt="1"/>
          </p:nvPr>
        </p:nvSpPr>
        <p:spPr>
          <a:xfrm>
            <a:off x="179236" y="523955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8" name="Answer Text 4">
            <a:extLst>
              <a:ext uri="{FF2B5EF4-FFF2-40B4-BE49-F238E27FC236}">
                <a16:creationId xmlns:a16="http://schemas.microsoft.com/office/drawing/2014/main" id="{A6B202E1-04E5-4362-96B3-ED5EF312171C}"/>
              </a:ext>
            </a:extLst>
          </p:cNvPr>
          <p:cNvSpPr>
            <a:spLocks noGrp="1"/>
          </p:cNvSpPr>
          <p:nvPr>
            <p:ph type="body" idx="26" hasCustomPrompt="1"/>
          </p:nvPr>
        </p:nvSpPr>
        <p:spPr>
          <a:xfrm>
            <a:off x="5651498" y="523955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1344222302"/>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KC-Horizontal-Question">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E9CD1AC9-3AAD-4061-9815-CA2A755752E2}"/>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E0B6FD1A-B839-4C89-A4D5-3B9A5AA24C31}"/>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BKG-BM">
              <a:extLst>
                <a:ext uri="{FF2B5EF4-FFF2-40B4-BE49-F238E27FC236}">
                  <a16:creationId xmlns:a16="http://schemas.microsoft.com/office/drawing/2014/main" id="{71CA29FE-029C-470F-8B2A-DE98B38B26DF}"/>
                </a:ext>
                <a:ext uri="{C183D7F6-B498-43B3-948B-1728B52AA6E4}">
                  <adec:decorative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a16="http://schemas.microsoft.com/office/drawing/2014/main" id="{8B560738-A5A3-492F-8E11-B91E6716C30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9728"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dirty="0"/>
              <a:t>Question and Responses</a:t>
            </a:r>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3" name="Choice Header">
            <a:extLst>
              <a:ext uri="{FF2B5EF4-FFF2-40B4-BE49-F238E27FC236}">
                <a16:creationId xmlns:a16="http://schemas.microsoft.com/office/drawing/2014/main" id="{819C768D-12EC-41EC-9F85-ED13A7CA6D52}"/>
              </a:ext>
            </a:extLst>
          </p:cNvPr>
          <p:cNvSpPr>
            <a:spLocks noGrp="1"/>
          </p:cNvSpPr>
          <p:nvPr>
            <p:ph type="subTitle" idx="13" hasCustomPrompt="1"/>
          </p:nvPr>
        </p:nvSpPr>
        <p:spPr>
          <a:xfrm>
            <a:off x="0" y="2109788"/>
            <a:ext cx="887413" cy="317500"/>
          </a:xfrm>
          <a:solidFill>
            <a:schemeClr val="accent2"/>
          </a:solidFill>
          <a:ln>
            <a:noFill/>
          </a:ln>
        </p:spPr>
        <p:txBody>
          <a:bodyPr lIns="0" rIns="0">
            <a:noAutofit/>
          </a:bodyPr>
          <a:lstStyle>
            <a:lvl1pPr marL="0" indent="0" algn="ctr">
              <a:buNone/>
              <a:defRPr sz="1800">
                <a:solidFill>
                  <a:schemeClr val="tx2"/>
                </a:solidFill>
              </a:defRPr>
            </a:lvl1pPr>
          </a:lstStyle>
          <a:p>
            <a:pPr lvl="0"/>
            <a:r>
              <a:rPr lang="en-US" dirty="0"/>
              <a:t>Choice</a:t>
            </a:r>
          </a:p>
        </p:txBody>
      </p:sp>
      <p:sp>
        <p:nvSpPr>
          <p:cNvPr id="4" name="Response Header">
            <a:extLst>
              <a:ext uri="{FF2B5EF4-FFF2-40B4-BE49-F238E27FC236}">
                <a16:creationId xmlns:a16="http://schemas.microsoft.com/office/drawing/2014/main" id="{AFAAB670-BBCA-4429-9F6C-C9ABD61E6B0C}"/>
              </a:ext>
            </a:extLst>
          </p:cNvPr>
          <p:cNvSpPr>
            <a:spLocks noGrp="1"/>
          </p:cNvSpPr>
          <p:nvPr>
            <p:ph type="subTitle" idx="14" hasCustomPrompt="1"/>
          </p:nvPr>
        </p:nvSpPr>
        <p:spPr>
          <a:xfrm>
            <a:off x="907950" y="2109788"/>
            <a:ext cx="11284050" cy="317500"/>
          </a:xfrm>
          <a:solidFill>
            <a:schemeClr val="accent2"/>
          </a:solidFill>
          <a:ln>
            <a:noFill/>
          </a:ln>
        </p:spPr>
        <p:txBody>
          <a:bodyPr lIns="91440" rIns="0">
            <a:noAutofit/>
          </a:bodyPr>
          <a:lstStyle>
            <a:lvl1pPr marL="0" indent="0" algn="l">
              <a:buNone/>
              <a:defRPr sz="1800">
                <a:solidFill>
                  <a:schemeClr val="tx2"/>
                </a:solidFill>
              </a:defRPr>
            </a:lvl1pPr>
          </a:lstStyle>
          <a:p>
            <a:pPr lvl="0"/>
            <a:r>
              <a:rPr lang="en-US" dirty="0"/>
              <a:t>Response</a:t>
            </a:r>
          </a:p>
        </p:txBody>
      </p:sp>
      <p:sp>
        <p:nvSpPr>
          <p:cNvPr id="9" name="First Resp #">
            <a:extLst>
              <a:ext uri="{FF2B5EF4-FFF2-40B4-BE49-F238E27FC236}">
                <a16:creationId xmlns:a16="http://schemas.microsoft.com/office/drawing/2014/main" id="{B4EC449C-918E-4AF9-9E90-0E8D47CF3DD9}"/>
              </a:ext>
            </a:extLst>
          </p:cNvPr>
          <p:cNvSpPr>
            <a:spLocks noGrp="1"/>
          </p:cNvSpPr>
          <p:nvPr>
            <p:ph type="body" idx="2" hasCustomPrompt="1"/>
          </p:nvPr>
        </p:nvSpPr>
        <p:spPr>
          <a:xfrm>
            <a:off x="1" y="2427252"/>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First Resp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427252"/>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2" name="Second Resp #">
            <a:extLst>
              <a:ext uri="{FF2B5EF4-FFF2-40B4-BE49-F238E27FC236}">
                <a16:creationId xmlns:a16="http://schemas.microsoft.com/office/drawing/2014/main" id="{05FFB414-A546-4A6C-B7E8-B6D9C7AC88C9}"/>
              </a:ext>
            </a:extLst>
          </p:cNvPr>
          <p:cNvSpPr>
            <a:spLocks noGrp="1"/>
          </p:cNvSpPr>
          <p:nvPr>
            <p:ph type="body" idx="4" hasCustomPrompt="1"/>
          </p:nvPr>
        </p:nvSpPr>
        <p:spPr>
          <a:xfrm>
            <a:off x="1" y="310073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Second Resp Text">
            <a:extLst>
              <a:ext uri="{FF2B5EF4-FFF2-40B4-BE49-F238E27FC236}">
                <a16:creationId xmlns:a16="http://schemas.microsoft.com/office/drawing/2014/main" id="{840EA72F-053D-43C4-A0AA-4F71D345F1E1}"/>
              </a:ext>
            </a:extLst>
          </p:cNvPr>
          <p:cNvSpPr>
            <a:spLocks noGrp="1"/>
          </p:cNvSpPr>
          <p:nvPr>
            <p:ph type="body" idx="5" hasCustomPrompt="1"/>
          </p:nvPr>
        </p:nvSpPr>
        <p:spPr>
          <a:xfrm>
            <a:off x="907950" y="310073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8" name="Third Resp #">
            <a:extLst>
              <a:ext uri="{FF2B5EF4-FFF2-40B4-BE49-F238E27FC236}">
                <a16:creationId xmlns:a16="http://schemas.microsoft.com/office/drawing/2014/main" id="{F00955FE-A162-474C-BFF8-0AB0FBF10130}"/>
              </a:ext>
            </a:extLst>
          </p:cNvPr>
          <p:cNvSpPr>
            <a:spLocks noGrp="1"/>
          </p:cNvSpPr>
          <p:nvPr>
            <p:ph type="body" idx="6" hasCustomPrompt="1"/>
          </p:nvPr>
        </p:nvSpPr>
        <p:spPr>
          <a:xfrm>
            <a:off x="1" y="3774216"/>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35" name="Third Resp Text">
            <a:extLst>
              <a:ext uri="{FF2B5EF4-FFF2-40B4-BE49-F238E27FC236}">
                <a16:creationId xmlns:a16="http://schemas.microsoft.com/office/drawing/2014/main" id="{55974934-D7D0-4C4C-B76C-558C1028590E}"/>
              </a:ext>
            </a:extLst>
          </p:cNvPr>
          <p:cNvSpPr>
            <a:spLocks noGrp="1"/>
          </p:cNvSpPr>
          <p:nvPr>
            <p:ph type="body" idx="7" hasCustomPrompt="1"/>
          </p:nvPr>
        </p:nvSpPr>
        <p:spPr>
          <a:xfrm>
            <a:off x="907950" y="3774216"/>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2" name="Fourth Resp #">
            <a:extLst>
              <a:ext uri="{FF2B5EF4-FFF2-40B4-BE49-F238E27FC236}">
                <a16:creationId xmlns:a16="http://schemas.microsoft.com/office/drawing/2014/main" id="{9A682F4A-836A-42BD-B18F-482CDD9FE392}"/>
              </a:ext>
            </a:extLst>
          </p:cNvPr>
          <p:cNvSpPr>
            <a:spLocks noGrp="1"/>
          </p:cNvSpPr>
          <p:nvPr>
            <p:ph type="body" idx="8" hasCustomPrompt="1"/>
          </p:nvPr>
        </p:nvSpPr>
        <p:spPr>
          <a:xfrm>
            <a:off x="1" y="4447698"/>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1" name="Fourth Resp Text">
            <a:extLst>
              <a:ext uri="{FF2B5EF4-FFF2-40B4-BE49-F238E27FC236}">
                <a16:creationId xmlns:a16="http://schemas.microsoft.com/office/drawing/2014/main" id="{2A075B8F-DFA0-46B1-A70C-B12937892D4B}"/>
              </a:ext>
            </a:extLst>
          </p:cNvPr>
          <p:cNvSpPr>
            <a:spLocks noGrp="1"/>
          </p:cNvSpPr>
          <p:nvPr>
            <p:ph type="body" idx="9" hasCustomPrompt="1"/>
          </p:nvPr>
        </p:nvSpPr>
        <p:spPr>
          <a:xfrm>
            <a:off x="907950" y="4447698"/>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4" name="Fifth Resp #">
            <a:extLst>
              <a:ext uri="{FF2B5EF4-FFF2-40B4-BE49-F238E27FC236}">
                <a16:creationId xmlns:a16="http://schemas.microsoft.com/office/drawing/2014/main" id="{B3A4AC8A-DBAB-477E-8F79-6EFB6340CE48}"/>
              </a:ext>
            </a:extLst>
          </p:cNvPr>
          <p:cNvSpPr>
            <a:spLocks noGrp="1"/>
          </p:cNvSpPr>
          <p:nvPr>
            <p:ph type="body" idx="10" hasCustomPrompt="1"/>
          </p:nvPr>
        </p:nvSpPr>
        <p:spPr>
          <a:xfrm>
            <a:off x="1" y="5121180"/>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3" name="Fifth Resp Text">
            <a:extLst>
              <a:ext uri="{FF2B5EF4-FFF2-40B4-BE49-F238E27FC236}">
                <a16:creationId xmlns:a16="http://schemas.microsoft.com/office/drawing/2014/main" id="{0B4A450D-E822-44AA-8298-11D531D74483}"/>
              </a:ext>
            </a:extLst>
          </p:cNvPr>
          <p:cNvSpPr>
            <a:spLocks noGrp="1"/>
          </p:cNvSpPr>
          <p:nvPr>
            <p:ph type="body" idx="11" hasCustomPrompt="1"/>
          </p:nvPr>
        </p:nvSpPr>
        <p:spPr>
          <a:xfrm>
            <a:off x="907950" y="5121180"/>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6" name="Sixth Resp #">
            <a:extLst>
              <a:ext uri="{FF2B5EF4-FFF2-40B4-BE49-F238E27FC236}">
                <a16:creationId xmlns:a16="http://schemas.microsoft.com/office/drawing/2014/main" id="{4075988B-8657-4CA4-A4CB-EAEA7B298681}"/>
              </a:ext>
            </a:extLst>
          </p:cNvPr>
          <p:cNvSpPr>
            <a:spLocks noGrp="1"/>
          </p:cNvSpPr>
          <p:nvPr>
            <p:ph type="body" idx="12" hasCustomPrompt="1"/>
          </p:nvPr>
        </p:nvSpPr>
        <p:spPr>
          <a:xfrm>
            <a:off x="1" y="579466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5" name="Sixth Resp Text">
            <a:extLst>
              <a:ext uri="{FF2B5EF4-FFF2-40B4-BE49-F238E27FC236}">
                <a16:creationId xmlns:a16="http://schemas.microsoft.com/office/drawing/2014/main" id="{327445DD-9D42-491C-969B-C7919BE2E3F0}"/>
              </a:ext>
            </a:extLst>
          </p:cNvPr>
          <p:cNvSpPr>
            <a:spLocks noGrp="1"/>
          </p:cNvSpPr>
          <p:nvPr>
            <p:ph type="body" idx="13" hasCustomPrompt="1"/>
          </p:nvPr>
        </p:nvSpPr>
        <p:spPr>
          <a:xfrm>
            <a:off x="907950" y="579466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390075568"/>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KC-Horizontal-Answer">
    <p:bg>
      <p:bgPr>
        <a:solidFill>
          <a:schemeClr val="bg1"/>
        </a:solidFill>
        <a:effectLst/>
      </p:bgPr>
    </p:bg>
    <p:spTree>
      <p:nvGrpSpPr>
        <p:cNvPr id="1" name=""/>
        <p:cNvGrpSpPr/>
        <p:nvPr/>
      </p:nvGrpSpPr>
      <p:grpSpPr>
        <a:xfrm>
          <a:off x="0" y="0"/>
          <a:ext cx="0" cy="0"/>
          <a:chOff x="0" y="0"/>
          <a:chExt cx="0" cy="0"/>
        </a:xfrm>
      </p:grpSpPr>
      <p:grpSp>
        <p:nvGrpSpPr>
          <p:cNvPr id="5" name="Background Images">
            <a:extLst>
              <a:ext uri="{FF2B5EF4-FFF2-40B4-BE49-F238E27FC236}">
                <a16:creationId xmlns:a16="http://schemas.microsoft.com/office/drawing/2014/main" id="{9AC63EDD-BEE2-404E-8399-2AA11023CDAB}"/>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7A68BE18-C9FD-4D64-BD55-20302868F06E}"/>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BKG-BM">
              <a:extLst>
                <a:ext uri="{FF2B5EF4-FFF2-40B4-BE49-F238E27FC236}">
                  <a16:creationId xmlns:a16="http://schemas.microsoft.com/office/drawing/2014/main" id="{31622DCA-CB0C-4601-9C65-55CE8CDC7503}"/>
                </a:ext>
                <a:ext uri="{C183D7F6-B498-43B3-948B-1728B52AA6E4}">
                  <adec:decorative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AWS Logo">
              <a:extLst>
                <a:ext uri="{FF2B5EF4-FFF2-40B4-BE49-F238E27FC236}">
                  <a16:creationId xmlns:a16="http://schemas.microsoft.com/office/drawing/2014/main" id="{18A3C304-3B7F-434E-99A7-8B8C386B4EF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6233"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Answer Number">
            <a:extLst>
              <a:ext uri="{FF2B5EF4-FFF2-40B4-BE49-F238E27FC236}">
                <a16:creationId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dirty="0"/>
              <a:t>Answer and explanation</a:t>
            </a:r>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3" name="Answer Header">
            <a:extLst>
              <a:ext uri="{FF2B5EF4-FFF2-40B4-BE49-F238E27FC236}">
                <a16:creationId xmlns:a16="http://schemas.microsoft.com/office/drawing/2014/main" id="{4CF18732-63A0-43A6-B5E9-C4F74190ED76}"/>
              </a:ext>
            </a:extLst>
          </p:cNvPr>
          <p:cNvSpPr>
            <a:spLocks noGrp="1"/>
          </p:cNvSpPr>
          <p:nvPr>
            <p:ph type="subTitle" idx="4" hasCustomPrompt="1"/>
          </p:nvPr>
        </p:nvSpPr>
        <p:spPr>
          <a:xfrm>
            <a:off x="0" y="2114550"/>
            <a:ext cx="12192000" cy="400050"/>
          </a:xfrm>
          <a:solidFill>
            <a:schemeClr val="accent2"/>
          </a:solidFill>
        </p:spPr>
        <p:txBody>
          <a:bodyPr lIns="228600">
            <a:noAutofit/>
          </a:bodyPr>
          <a:lstStyle>
            <a:lvl1pPr marL="0" indent="0">
              <a:buNone/>
              <a:defRPr sz="2000"/>
            </a:lvl1pPr>
          </a:lstStyle>
          <a:p>
            <a:pPr lvl="0"/>
            <a:r>
              <a:rPr lang="en-US" dirty="0"/>
              <a:t>Enter “The correct response is x”</a:t>
            </a:r>
          </a:p>
        </p:txBody>
      </p:sp>
      <p:sp>
        <p:nvSpPr>
          <p:cNvPr id="8" name="Answer Text">
            <a:extLst>
              <a:ext uri="{FF2B5EF4-FFF2-40B4-BE49-F238E27FC236}">
                <a16:creationId xmlns:a16="http://schemas.microsoft.com/office/drawing/2014/main" id="{35CD1FAE-5D7E-4F04-B017-89D4732E2444}"/>
              </a:ext>
            </a:extLst>
          </p:cNvPr>
          <p:cNvSpPr>
            <a:spLocks noGrp="1"/>
          </p:cNvSpPr>
          <p:nvPr>
            <p:ph type="body" idx="2" hasCustomPrompt="1"/>
          </p:nvPr>
        </p:nvSpPr>
        <p:spPr>
          <a:xfrm>
            <a:off x="907950" y="2427252"/>
            <a:ext cx="11245989" cy="4007816"/>
          </a:xfrm>
          <a:solidFill>
            <a:schemeClr val="bg1"/>
          </a:solidFill>
          <a:ln>
            <a:no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38892894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solidFill>
                  <a:schemeClr val="tx2"/>
                </a:solidFill>
              </a:defRPr>
            </a:lvl1pPr>
          </a:lstStyle>
          <a:p>
            <a:r>
              <a:rPr lang="en-US" dirty="0"/>
              <a:t>Title and vertical text layout (international) </a:t>
            </a:r>
          </a:p>
        </p:txBody>
      </p:sp>
      <p:sp>
        <p:nvSpPr>
          <p:cNvPr id="7" name="Content">
            <a:extLst>
              <a:ext uri="{FF2B5EF4-FFF2-40B4-BE49-F238E27FC236}">
                <a16:creationId xmlns:a16="http://schemas.microsoft.com/office/drawing/2014/main" id="{E03519C3-01DC-4A54-BFE9-0527DA2D5160}"/>
              </a:ext>
            </a:extLst>
          </p:cNvPr>
          <p:cNvSpPr>
            <a:spLocks noGrp="1"/>
          </p:cNvSpPr>
          <p:nvPr>
            <p:ph type="body" orient="vert" idx="1" hasCustomPrompt="1"/>
          </p:nvPr>
        </p:nvSpPr>
        <p:spPr>
          <a:xfrm>
            <a:off x="435716" y="1033070"/>
            <a:ext cx="11499253" cy="5389244"/>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7F823AF2-999D-4175-8C01-402CA4924585}"/>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160842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Vertical Title and Conten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1FDB7DAC-24E1-411C-8D5F-3A7FDF188C1D}"/>
              </a:ext>
            </a:extLst>
          </p:cNvPr>
          <p:cNvSpPr>
            <a:spLocks noGrp="1"/>
          </p:cNvSpPr>
          <p:nvPr>
            <p:ph type="title" hasCustomPrompt="1"/>
          </p:nvPr>
        </p:nvSpPr>
        <p:spPr>
          <a:xfrm rot="5400000">
            <a:off x="8324028" y="2805126"/>
            <a:ext cx="6127095" cy="1132145"/>
          </a:xfrm>
        </p:spPr>
        <p:txBody>
          <a:bodyPr/>
          <a:lstStyle>
            <a:lvl1pPr marL="0" marR="0" indent="0" algn="l" defTabSz="914400" rtl="0" eaLnBrk="1" fontAlgn="auto" latinLnBrk="0" hangingPunct="1">
              <a:lnSpc>
                <a:spcPct val="100000"/>
              </a:lnSpc>
              <a:spcBef>
                <a:spcPct val="0"/>
              </a:spcBef>
              <a:spcAft>
                <a:spcPts val="0"/>
              </a:spcAft>
              <a:buClrTx/>
              <a:buSzTx/>
              <a:buFontTx/>
              <a:buNone/>
              <a:tabLst/>
              <a:defRPr>
                <a:solidFill>
                  <a:schemeClr val="tx2"/>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a:t>Vertical title and text layout (international) </a:t>
            </a:r>
          </a:p>
        </p:txBody>
      </p:sp>
      <p:sp>
        <p:nvSpPr>
          <p:cNvPr id="7" name="Content">
            <a:extLst>
              <a:ext uri="{FF2B5EF4-FFF2-40B4-BE49-F238E27FC236}">
                <a16:creationId xmlns:a16="http://schemas.microsoft.com/office/drawing/2014/main" id="{E03519C3-01DC-4A54-BFE9-0527DA2D5160}"/>
              </a:ext>
            </a:extLst>
          </p:cNvPr>
          <p:cNvSpPr>
            <a:spLocks noGrp="1"/>
          </p:cNvSpPr>
          <p:nvPr>
            <p:ph type="body" orient="vert" idx="1" hasCustomPrompt="1"/>
          </p:nvPr>
        </p:nvSpPr>
        <p:spPr>
          <a:xfrm>
            <a:off x="365760" y="307649"/>
            <a:ext cx="10455743" cy="6127095"/>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A9006E65-0AC6-4AEC-9676-8B754EE037E9}"/>
              </a:ext>
              <a:ext uri="{C183D7F6-B498-43B3-948B-1728B52AA6E4}">
                <adec:decorative xmlns:adec="http://schemas.microsoft.com/office/drawing/2017/decorative" val="1"/>
              </a:ext>
            </a:extLst>
          </p:cNvPr>
          <p:cNvSpPr/>
          <p:nvPr/>
        </p:nvSpPr>
        <p:spPr>
          <a:xfrm rot="5400000">
            <a:off x="7803983" y="3371504"/>
            <a:ext cx="60807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422889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1023" y="-47919"/>
            <a:ext cx="12361762" cy="6958182"/>
          </a:xfrm>
          <a:prstGeom prst="rect">
            <a:avLst/>
          </a:prstGeom>
        </p:spPr>
      </p:pic>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2625500624"/>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28091801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66968604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4824971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Variant">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8D6A50E3-62DD-469F-A4B4-2DC279107EB8}"/>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1" name="BKG-BM">
              <a:extLst>
                <a:ext uri="{FF2B5EF4-FFF2-40B4-BE49-F238E27FC236}">
                  <a16:creationId xmlns:a16="http://schemas.microsoft.com/office/drawing/2014/main" id="{165087FF-D0AD-4AD7-B899-B2227A662904}"/>
                </a:ext>
                <a:ext uri="{C183D7F6-B498-43B3-948B-1728B52AA6E4}">
                  <adec:decorative xmlns:adec="http://schemas.microsoft.com/office/drawing/2017/decorative" val="1"/>
                </a:ext>
              </a:extLst>
            </p:cNvPr>
            <p:cNvSpPr/>
            <p:nvPr/>
          </p:nvSpPr>
          <p:spPr>
            <a:xfrm>
              <a:off x="0" y="5576341"/>
              <a:ext cx="11062270" cy="12816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a16="http://schemas.microsoft.com/office/drawing/2014/main" id="{81DABB71-298F-46E6-9028-558C99DF72DF}"/>
                </a:ext>
                <a:ext uri="{C183D7F6-B498-43B3-948B-1728B52AA6E4}">
                  <adec:decorative xmlns:adec="http://schemas.microsoft.com/office/drawing/2017/decorative" val="1"/>
                </a:ext>
              </a:extLst>
            </p:cNvPr>
            <p:cNvSpPr/>
            <p:nvPr/>
          </p:nvSpPr>
          <p:spPr>
            <a:xfrm>
              <a:off x="9669645" y="0"/>
              <a:ext cx="2522355" cy="14319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31FFCCD2-46F8-4A8C-9D8D-34F0218F69C7}"/>
                </a:ext>
                <a:ext uri="{C183D7F6-B498-43B3-948B-1728B52AA6E4}">
                  <adec:decorative xmlns:adec="http://schemas.microsoft.com/office/drawing/2017/decorative" val="1"/>
                </a:ext>
              </a:extLst>
            </p:cNvPr>
            <p:cNvSpPr/>
            <p:nvPr/>
          </p:nvSpPr>
          <p:spPr>
            <a:xfrm>
              <a:off x="9519222" y="0"/>
              <a:ext cx="1543050" cy="6858000"/>
            </a:xfrm>
            <a:custGeom>
              <a:avLst/>
              <a:gdLst>
                <a:gd name="connsiteX0" fmla="*/ 0 w 1533524"/>
                <a:gd name="connsiteY0" fmla="*/ 0 h 6858000"/>
                <a:gd name="connsiteX1" fmla="*/ 1533524 w 1533524"/>
                <a:gd name="connsiteY1" fmla="*/ 0 h 6858000"/>
                <a:gd name="connsiteX2" fmla="*/ 1533524 w 1533524"/>
                <a:gd name="connsiteY2" fmla="*/ 6858000 h 6858000"/>
                <a:gd name="connsiteX3" fmla="*/ 0 w 1533524"/>
                <a:gd name="connsiteY3" fmla="*/ 6858000 h 6858000"/>
                <a:gd name="connsiteX4" fmla="*/ 0 w 1533524"/>
                <a:gd name="connsiteY4" fmla="*/ 0 h 6858000"/>
                <a:gd name="connsiteX0" fmla="*/ 0 w 1533524"/>
                <a:gd name="connsiteY0" fmla="*/ 0 h 6858000"/>
                <a:gd name="connsiteX1" fmla="*/ 190500 w 1533524"/>
                <a:gd name="connsiteY1" fmla="*/ 0 h 6858000"/>
                <a:gd name="connsiteX2" fmla="*/ 1533524 w 1533524"/>
                <a:gd name="connsiteY2" fmla="*/ 0 h 6858000"/>
                <a:gd name="connsiteX3" fmla="*/ 1533524 w 1533524"/>
                <a:gd name="connsiteY3" fmla="*/ 6858000 h 6858000"/>
                <a:gd name="connsiteX4" fmla="*/ 0 w 1533524"/>
                <a:gd name="connsiteY4" fmla="*/ 6858000 h 6858000"/>
                <a:gd name="connsiteX5" fmla="*/ 0 w 1533524"/>
                <a:gd name="connsiteY5"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0 w 1533525"/>
                <a:gd name="connsiteY5" fmla="*/ 6858000 h 6858000"/>
                <a:gd name="connsiteX6" fmla="*/ 0 w 1533525"/>
                <a:gd name="connsiteY6"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1333500 w 1533525"/>
                <a:gd name="connsiteY5" fmla="*/ 6858000 h 6858000"/>
                <a:gd name="connsiteX6" fmla="*/ 0 w 1533525"/>
                <a:gd name="connsiteY6" fmla="*/ 6858000 h 6858000"/>
                <a:gd name="connsiteX7" fmla="*/ 0 w 1533525"/>
                <a:gd name="connsiteY7"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9525 w 1543050"/>
                <a:gd name="connsiteY6" fmla="*/ 6858000 h 6858000"/>
                <a:gd name="connsiteX7" fmla="*/ 0 w 1543050"/>
                <a:gd name="connsiteY7" fmla="*/ 5591175 h 6858000"/>
                <a:gd name="connsiteX8" fmla="*/ 9525 w 1543050"/>
                <a:gd name="connsiteY8"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0 w 1543050"/>
                <a:gd name="connsiteY6" fmla="*/ 5591175 h 6858000"/>
                <a:gd name="connsiteX7" fmla="*/ 9525 w 1543050"/>
                <a:gd name="connsiteY7" fmla="*/ 0 h 6858000"/>
                <a:gd name="connsiteX0" fmla="*/ 9525 w 1543050"/>
                <a:gd name="connsiteY0" fmla="*/ 0 h 6858000"/>
                <a:gd name="connsiteX1" fmla="*/ 200025 w 1543050"/>
                <a:gd name="connsiteY1" fmla="*/ 0 h 6858000"/>
                <a:gd name="connsiteX2" fmla="*/ 1543050 w 1543050"/>
                <a:gd name="connsiteY2" fmla="*/ 1343025 h 6858000"/>
                <a:gd name="connsiteX3" fmla="*/ 1543049 w 1543050"/>
                <a:gd name="connsiteY3" fmla="*/ 6858000 h 6858000"/>
                <a:gd name="connsiteX4" fmla="*/ 1343025 w 1543050"/>
                <a:gd name="connsiteY4" fmla="*/ 6858000 h 6858000"/>
                <a:gd name="connsiteX5" fmla="*/ 0 w 1543050"/>
                <a:gd name="connsiteY5" fmla="*/ 5591175 h 6858000"/>
                <a:gd name="connsiteX6" fmla="*/ 9525 w 154305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50" h="6858000">
                  <a:moveTo>
                    <a:pt x="9525" y="0"/>
                  </a:moveTo>
                  <a:lnTo>
                    <a:pt x="200025" y="0"/>
                  </a:lnTo>
                  <a:lnTo>
                    <a:pt x="1543050" y="1343025"/>
                  </a:lnTo>
                  <a:cubicBezTo>
                    <a:pt x="1543050" y="3181350"/>
                    <a:pt x="1543049" y="5019675"/>
                    <a:pt x="1543049" y="6858000"/>
                  </a:cubicBezTo>
                  <a:lnTo>
                    <a:pt x="1343025" y="6858000"/>
                  </a:lnTo>
                  <a:lnTo>
                    <a:pt x="0" y="5591175"/>
                  </a:lnTo>
                  <a:lnTo>
                    <a:pt x="952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7E222A23-E698-4993-93A7-9606CF977314}"/>
                </a:ext>
                <a:ext uri="{C183D7F6-B498-43B3-948B-1728B52AA6E4}">
                  <adec:decorative xmlns:adec="http://schemas.microsoft.com/office/drawing/2017/decorative" val="1"/>
                </a:ext>
              </a:extLst>
            </p:cNvPr>
            <p:cNvSpPr/>
            <p:nvPr/>
          </p:nvSpPr>
          <p:spPr>
            <a:xfrm>
              <a:off x="11062271" y="1339850"/>
              <a:ext cx="1129729" cy="5518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2" name="Copyright">
              <a:extLst>
                <a:ext uri="{FF2B5EF4-FFF2-40B4-BE49-F238E27FC236}">
                  <a16:creationId xmlns:a16="http://schemas.microsoft.com/office/drawing/2014/main" id="{2BDDDA44-1049-4257-AA44-8A620E1B69F0}"/>
                </a:ext>
              </a:extLst>
            </p:cNvPr>
            <p:cNvSpPr txBox="1"/>
            <p:nvPr/>
          </p:nvSpPr>
          <p:spPr>
            <a:xfrm>
              <a:off x="342029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365759" y="831163"/>
            <a:ext cx="9153461" cy="2293938"/>
          </a:xfrm>
        </p:spPr>
        <p:txBody>
          <a:bodyPr anchor="b"/>
          <a:lstStyle>
            <a:lvl1pPr>
              <a:defRPr sz="4400">
                <a:solidFill>
                  <a:schemeClr val="tx2"/>
                </a:solidFill>
              </a:defRPr>
            </a:lvl1pPr>
          </a:lstStyle>
          <a:p>
            <a:r>
              <a:rPr lang="en-US" dirty="0"/>
              <a:t>Enter title text</a:t>
            </a:r>
          </a:p>
        </p:txBody>
      </p:sp>
      <p:sp>
        <p:nvSpPr>
          <p:cNvPr id="3" name="Subtitle">
            <a:extLst>
              <a:ext uri="{FF2B5EF4-FFF2-40B4-BE49-F238E27FC236}">
                <a16:creationId xmlns:a16="http://schemas.microsoft.com/office/drawing/2014/main" id="{25336E2B-DB74-4789-BBF8-753828F72458}"/>
              </a:ext>
            </a:extLst>
          </p:cNvPr>
          <p:cNvSpPr>
            <a:spLocks noGrp="1"/>
          </p:cNvSpPr>
          <p:nvPr>
            <p:ph type="subTitle" idx="1" hasCustomPrompt="1"/>
          </p:nvPr>
        </p:nvSpPr>
        <p:spPr>
          <a:xfrm>
            <a:off x="365759" y="3152882"/>
            <a:ext cx="9153461" cy="2423459"/>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subtitle</a:t>
            </a:r>
          </a:p>
        </p:txBody>
      </p:sp>
    </p:spTree>
    <p:custDataLst>
      <p:tags r:id="rId1"/>
    </p:custDataLst>
    <p:extLst>
      <p:ext uri="{BB962C8B-B14F-4D97-AF65-F5344CB8AC3E}">
        <p14:creationId xmlns:p14="http://schemas.microsoft.com/office/powerpoint/2010/main" val="3898940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Sub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A315D3-3937-1747-9C2E-0067F12A02F0}"/>
              </a:ext>
              <a:ext uri="{C183D7F6-B498-43B3-948B-1728B52AA6E4}">
                <adec:decorative xmlns:adec="http://schemas.microsoft.com/office/drawing/2017/decorative"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endParaRPr lang="en-US" dirty="0"/>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B9293C6B-D94F-304A-A8F4-8745DAD9DF47}"/>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42019715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Side by S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6"/>
            <a:ext cx="1772652" cy="449072"/>
          </a:xfrm>
          <a:prstGeom prst="rect">
            <a:avLst/>
          </a:prstGeom>
        </p:spPr>
      </p:pic>
      <p:sp>
        <p:nvSpPr>
          <p:cNvPr id="12" name="Rectangle 11">
            <a:extLst>
              <a:ext uri="{FF2B5EF4-FFF2-40B4-BE49-F238E27FC236}">
                <a16:creationId xmlns:a16="http://schemas.microsoft.com/office/drawing/2014/main" id="{457AF45B-C20A-5F4E-906A-B043D9D7F28E}"/>
              </a:ext>
              <a:ext uri="{C183D7F6-B498-43B3-948B-1728B52AA6E4}">
                <adec:decorative xmlns:adec="http://schemas.microsoft.com/office/drawing/2017/decorative" val="1"/>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a:extLst>
              <a:ext uri="{FF2B5EF4-FFF2-40B4-BE49-F238E27FC236}">
                <a16:creationId xmlns:a16="http://schemas.microsoft.com/office/drawing/2014/main" id="{C0EC8262-9538-E343-BCD0-0911ADA9E7A6}"/>
              </a:ext>
              <a:ext uri="{C183D7F6-B498-43B3-948B-1728B52AA6E4}">
                <adec:decorative xmlns:adec="http://schemas.microsoft.com/office/drawing/2017/decorative" val="1"/>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588712" y="3159360"/>
            <a:ext cx="4537048" cy="3716132"/>
          </a:xfrm>
          <a:prstGeom prst="rect">
            <a:avLst/>
          </a:prstGeom>
        </p:spPr>
      </p:pic>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a:extLst>
              <a:ext uri="{FF2B5EF4-FFF2-40B4-BE49-F238E27FC236}">
                <a16:creationId xmlns:a16="http://schemas.microsoft.com/office/drawing/2014/main" id="{FFDB7B2F-8327-B54A-A6DB-5F4F68ECD970}"/>
              </a:ext>
              <a:ext uri="{C183D7F6-B498-43B3-948B-1728B52AA6E4}">
                <adec:decorative xmlns:adec="http://schemas.microsoft.com/office/drawing/2017/decorative" val="1"/>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a:t>© 2020,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2104640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opic Introduction">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48DE57BE-35D1-43C9-81E8-26E8A5D23F69}"/>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93" name="BKG-LT">
              <a:extLst>
                <a:ext uri="{FF2B5EF4-FFF2-40B4-BE49-F238E27FC236}">
                  <a16:creationId xmlns:a16="http://schemas.microsoft.com/office/drawing/2014/main" id="{BE65BC3A-8848-4619-963C-BD57EAEC2AA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EDF473F-575B-4FFB-BAF4-E227AF8A9566}"/>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1" name="Copyright">
              <a:extLst>
                <a:ext uri="{FF2B5EF4-FFF2-40B4-BE49-F238E27FC236}">
                  <a16:creationId xmlns:a16="http://schemas.microsoft.com/office/drawing/2014/main" id="{BEF02208-F5B1-43EC-A46B-20F8F8FFD200}"/>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243"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17" name="Picture">
            <a:extLst>
              <a:ext uri="{FF2B5EF4-FFF2-40B4-BE49-F238E27FC236}">
                <a16:creationId xmlns:a16="http://schemas.microsoft.com/office/drawing/2014/main" id="{F8F6CC5A-3CF0-480D-B25E-574EDC100323}"/>
              </a:ext>
              <a:ext uri="{C183D7F6-B498-43B3-948B-1728B52AA6E4}">
                <adec:decorative xmlns:adec="http://schemas.microsoft.com/office/drawing/2017/decorative" val="1"/>
              </a:ext>
            </a:extLst>
          </p:cNvPr>
          <p:cNvSpPr>
            <a:spLocks noGrp="1"/>
          </p:cNvSpPr>
          <p:nvPr>
            <p:ph idx="9" hasCustomPrompt="1"/>
          </p:nvPr>
        </p:nvSpPr>
        <p:spPr>
          <a:xfrm>
            <a:off x="394931" y="2434960"/>
            <a:ext cx="3657600" cy="3657600"/>
          </a:xfrm>
        </p:spPr>
        <p:txBody>
          <a:bodyPr anchor="t"/>
          <a:lstStyle>
            <a:lvl1pPr marL="0" indent="0" algn="ctr">
              <a:buNone/>
              <a:defRPr>
                <a:solidFill>
                  <a:schemeClr val="bg1"/>
                </a:solidFill>
              </a:defRPr>
            </a:lvl1pPr>
          </a:lstStyle>
          <a:p>
            <a:r>
              <a:rPr lang="en-US"/>
              <a:t>Click icon to add image</a:t>
            </a:r>
          </a:p>
        </p:txBody>
      </p:sp>
      <p:sp>
        <p:nvSpPr>
          <p:cNvPr id="9"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161368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ab Introduction">
    <p:bg>
      <p:bgPr>
        <a:solidFill>
          <a:schemeClr val="bg1"/>
        </a:solidFill>
        <a:effectLst/>
      </p:bgPr>
    </p:bg>
    <p:spTree>
      <p:nvGrpSpPr>
        <p:cNvPr id="1" name=""/>
        <p:cNvGrpSpPr/>
        <p:nvPr/>
      </p:nvGrpSpPr>
      <p:grpSpPr>
        <a:xfrm>
          <a:off x="0" y="0"/>
          <a:ext cx="0" cy="0"/>
          <a:chOff x="0" y="0"/>
          <a:chExt cx="0" cy="0"/>
        </a:xfrm>
      </p:grpSpPr>
      <p:grpSp>
        <p:nvGrpSpPr>
          <p:cNvPr id="9" name="Background Images">
            <a:extLst>
              <a:ext uri="{FF2B5EF4-FFF2-40B4-BE49-F238E27FC236}">
                <a16:creationId xmlns:a16="http://schemas.microsoft.com/office/drawing/2014/main" id="{EF85A022-A363-4CD9-B810-5976000CBBC0}"/>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10" name="BKG-LT">
              <a:extLst>
                <a:ext uri="{FF2B5EF4-FFF2-40B4-BE49-F238E27FC236}">
                  <a16:creationId xmlns:a16="http://schemas.microsoft.com/office/drawing/2014/main" id="{2D6722E9-1C81-4073-B0F0-1BD01679C8B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AWS Logo">
              <a:extLst>
                <a:ext uri="{FF2B5EF4-FFF2-40B4-BE49-F238E27FC236}">
                  <a16:creationId xmlns:a16="http://schemas.microsoft.com/office/drawing/2014/main" id="{E6ABDCA0-5043-47E4-83F1-F456F798534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3" name="Copyright">
              <a:extLst>
                <a:ext uri="{FF2B5EF4-FFF2-40B4-BE49-F238E27FC236}">
                  <a16:creationId xmlns:a16="http://schemas.microsoft.com/office/drawing/2014/main" id="{425BF081-3501-45D0-B151-25BF351B0599}"/>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7"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65493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emo Introduction">
    <p:bg>
      <p:bgPr>
        <a:solidFill>
          <a:schemeClr val="bg1"/>
        </a:solidFill>
        <a:effectLst/>
      </p:bgPr>
    </p:bg>
    <p:spTree>
      <p:nvGrpSpPr>
        <p:cNvPr id="1" name=""/>
        <p:cNvGrpSpPr/>
        <p:nvPr/>
      </p:nvGrpSpPr>
      <p:grpSpPr>
        <a:xfrm>
          <a:off x="0" y="0"/>
          <a:ext cx="0" cy="0"/>
          <a:chOff x="0" y="0"/>
          <a:chExt cx="0" cy="0"/>
        </a:xfrm>
      </p:grpSpPr>
      <p:grpSp>
        <p:nvGrpSpPr>
          <p:cNvPr id="10" name="Background Images">
            <a:extLst>
              <a:ext uri="{FF2B5EF4-FFF2-40B4-BE49-F238E27FC236}">
                <a16:creationId xmlns:a16="http://schemas.microsoft.com/office/drawing/2014/main" id="{F30563F4-C022-4AE5-AB0E-380E2398A619}"/>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12" name="BKG-LT">
              <a:extLst>
                <a:ext uri="{FF2B5EF4-FFF2-40B4-BE49-F238E27FC236}">
                  <a16:creationId xmlns:a16="http://schemas.microsoft.com/office/drawing/2014/main" id="{E69D2142-6967-490F-8396-213F1FEE99B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AWS Logo">
              <a:extLst>
                <a:ext uri="{FF2B5EF4-FFF2-40B4-BE49-F238E27FC236}">
                  <a16:creationId xmlns:a16="http://schemas.microsoft.com/office/drawing/2014/main" id="{9BFD0B48-1965-4206-B782-7E2FE7076B82}"/>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4" name="Copyright">
              <a:extLst>
                <a:ext uri="{FF2B5EF4-FFF2-40B4-BE49-F238E27FC236}">
                  <a16:creationId xmlns:a16="http://schemas.microsoft.com/office/drawing/2014/main" id="{D566E69F-D97F-48A7-90BB-52DA3859B7A7}"/>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8" name="Description">
            <a:extLst>
              <a:ext uri="{FF2B5EF4-FFF2-40B4-BE49-F238E27FC236}">
                <a16:creationId xmlns:a16="http://schemas.microsoft.com/office/drawing/2014/main" id="{AC3C5EEC-BB22-4195-B46B-9A90302F6B57}"/>
              </a:ext>
            </a:extLst>
          </p:cNvPr>
          <p:cNvSpPr>
            <a:spLocks noGrp="1"/>
          </p:cNvSpPr>
          <p:nvPr>
            <p:ph type="body" idx="2" hasCustomPrompt="1"/>
          </p:nvPr>
        </p:nvSpPr>
        <p:spPr>
          <a:xfrm>
            <a:off x="243681" y="2257424"/>
            <a:ext cx="3960813" cy="4177325"/>
          </a:xfrm>
        </p:spPr>
        <p:txBody>
          <a:bodyPr/>
          <a:lstStyle>
            <a:lvl1pPr marL="0" indent="0" algn="ctr">
              <a:buNone/>
              <a:defRPr>
                <a:solidFill>
                  <a:schemeClr val="bg1"/>
                </a:solidFill>
              </a:defRPr>
            </a:lvl1pPr>
          </a:lstStyle>
          <a:p>
            <a:r>
              <a:rPr lang="en-US" sz="2800" dirty="0"/>
              <a:t>Enter description</a:t>
            </a:r>
          </a:p>
        </p:txBody>
      </p:sp>
      <p:sp>
        <p:nvSpPr>
          <p:cNvPr id="7"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744502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hank You">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BA3DF3DE-0044-49A0-893D-4AE69524AE45}"/>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92" name="BKG-TP">
              <a:extLst>
                <a:ext uri="{FF2B5EF4-FFF2-40B4-BE49-F238E27FC236}">
                  <a16:creationId xmlns:a16="http://schemas.microsoft.com/office/drawing/2014/main" id="{80E539AA-5F27-4E27-A2EB-0002A460B024}"/>
                </a:ext>
                <a:ext uri="{C183D7F6-B498-43B3-948B-1728B52AA6E4}">
                  <adec:decorative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0BD8C101-546C-4D96-9A74-D006A704F407}"/>
                </a:ext>
                <a:ext uri="{C183D7F6-B498-43B3-948B-1728B52AA6E4}">
                  <adec:decorative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AEE440B8-B31E-487C-92A7-B1713A372E58}"/>
                </a:ext>
                <a:ext uri="{C183D7F6-B498-43B3-948B-1728B52AA6E4}">
                  <adec:decorative xmlns:adec="http://schemas.microsoft.com/office/drawing/2017/decorative" val="1"/>
                </a:ext>
              </a:extLst>
            </p:cNvPr>
            <p:cNvSpPr/>
            <p:nvPr/>
          </p:nvSpPr>
          <p:spPr>
            <a:xfrm>
              <a:off x="2552700" y="942975"/>
              <a:ext cx="9639300" cy="5915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7710" y="5789538"/>
              <a:ext cx="1097280" cy="656183"/>
            </a:xfrm>
            <a:prstGeom prst="rect">
              <a:avLst/>
            </a:prstGeom>
          </p:spPr>
        </p:pic>
        <p:sp>
          <p:nvSpPr>
            <p:cNvPr id="11" name="Copyright">
              <a:extLst>
                <a:ext uri="{FF2B5EF4-FFF2-40B4-BE49-F238E27FC236}">
                  <a16:creationId xmlns:a16="http://schemas.microsoft.com/office/drawing/2014/main" id="{DF9E4172-9EB6-4421-9EA3-78F3EDED9A1F}"/>
                </a:ext>
              </a:extLst>
            </p:cNvPr>
            <p:cNvSpPr txBox="1"/>
            <p:nvPr/>
          </p:nvSpPr>
          <p:spPr>
            <a:xfrm>
              <a:off x="506804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B23121D6-781A-4B6C-8D9B-3A8188A614AE}" type="slidenum">
              <a:rPr lang="en-US" smtClean="0"/>
              <a:t>‹#›</a:t>
            </a:fld>
            <a:endParaRPr lang="en-US"/>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2663862" y="1135062"/>
            <a:ext cx="9341063" cy="4049824"/>
          </a:xfrm>
        </p:spPr>
        <p:txBody>
          <a:bodyPr anchor="ctr"/>
          <a:lstStyle>
            <a:lvl1pPr>
              <a:defRPr sz="4400">
                <a:solidFill>
                  <a:schemeClr val="bg2"/>
                </a:solidFill>
              </a:defRPr>
            </a:lvl1pPr>
          </a:lstStyle>
          <a:p>
            <a:r>
              <a:rPr lang="en-US" dirty="0"/>
              <a:t>Thank you text</a:t>
            </a:r>
          </a:p>
        </p:txBody>
      </p:sp>
      <p:sp>
        <p:nvSpPr>
          <p:cNvPr id="5" name="Text Placeholder 4">
            <a:extLst>
              <a:ext uri="{FF2B5EF4-FFF2-40B4-BE49-F238E27FC236}">
                <a16:creationId xmlns:a16="http://schemas.microsoft.com/office/drawing/2014/main" id="{443878D9-CEC0-4A66-83CE-7ED3CE53FBDC}"/>
              </a:ext>
            </a:extLst>
          </p:cNvPr>
          <p:cNvSpPr>
            <a:spLocks noGrp="1"/>
          </p:cNvSpPr>
          <p:nvPr>
            <p:ph type="body" sz="quarter" idx="21"/>
          </p:nvPr>
        </p:nvSpPr>
        <p:spPr>
          <a:xfrm>
            <a:off x="2551176" y="5212080"/>
            <a:ext cx="9637776" cy="400110"/>
          </a:xfrm>
        </p:spPr>
        <p:txBody>
          <a:bodyPr>
            <a:spAutoFit/>
          </a:bodyPr>
          <a:lstStyle>
            <a:lvl1pPr marL="0" indent="0">
              <a:buNone/>
              <a:defRPr lang="en-US" sz="2000" kern="1200" dirty="0" smtClean="0">
                <a:solidFill>
                  <a:schemeClr val="bg2"/>
                </a:solidFill>
                <a:latin typeface="+mn-lt"/>
                <a:ea typeface="+mn-ea"/>
                <a:cs typeface="+mn-cs"/>
              </a:defRPr>
            </a:lvl1pPr>
            <a:lvl2pPr marL="227012" indent="0">
              <a:buNone/>
              <a:defRPr lang="en-US" sz="2000" kern="1200" dirty="0" smtClean="0">
                <a:solidFill>
                  <a:schemeClr val="bg2"/>
                </a:solidFill>
                <a:latin typeface="+mn-lt"/>
                <a:ea typeface="+mn-ea"/>
                <a:cs typeface="+mn-cs"/>
              </a:defRPr>
            </a:lvl2pPr>
            <a:lvl3pPr marL="455612" indent="0">
              <a:buNone/>
              <a:defRPr lang="en-US" sz="2000" kern="1200" dirty="0" smtClean="0">
                <a:solidFill>
                  <a:schemeClr val="bg2"/>
                </a:solidFill>
                <a:latin typeface="+mn-lt"/>
                <a:ea typeface="+mn-ea"/>
                <a:cs typeface="+mn-cs"/>
              </a:defRPr>
            </a:lvl3pPr>
            <a:lvl4pPr marL="684212" indent="0">
              <a:buNone/>
              <a:defRPr lang="en-US" sz="2000" kern="1200" dirty="0" smtClean="0">
                <a:solidFill>
                  <a:schemeClr val="bg2"/>
                </a:solidFill>
                <a:latin typeface="+mn-lt"/>
                <a:ea typeface="+mn-ea"/>
                <a:cs typeface="+mn-cs"/>
              </a:defRPr>
            </a:lvl4pPr>
            <a:lvl5pPr marL="912812" indent="0">
              <a:buNone/>
              <a:defRPr lang="en-US" sz="2000" kern="1200" dirty="0">
                <a:solidFill>
                  <a:schemeClr val="bg2"/>
                </a:solidFill>
                <a:latin typeface="+mn-lt"/>
                <a:ea typeface="+mn-ea"/>
                <a:cs typeface="+mn-cs"/>
              </a:defRPr>
            </a:lvl5pPr>
          </a:lstStyle>
          <a:p>
            <a:pPr lvl="0"/>
            <a:r>
              <a:rPr lang="en-US" dirty="0"/>
              <a:t>Edit Master text styles</a:t>
            </a:r>
          </a:p>
        </p:txBody>
      </p:sp>
    </p:spTree>
    <p:custDataLst>
      <p:tags r:id="rId1"/>
    </p:custDataLst>
    <p:extLst>
      <p:ext uri="{BB962C8B-B14F-4D97-AF65-F5344CB8AC3E}">
        <p14:creationId xmlns:p14="http://schemas.microsoft.com/office/powerpoint/2010/main" val="233038422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ags" Target="../tags/tag2.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3.sv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4">
            <a:lum/>
          </a:blip>
          <a:srcRect/>
          <a:stretch>
            <a:fillRect/>
          </a:stretch>
        </a:blipFill>
        <a:effectLst/>
      </p:bgPr>
    </p:bg>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740ACF5A-6DEA-4283-95F3-28BFCB00D1FE}"/>
              </a:ext>
            </a:extLst>
          </p:cNvPr>
          <p:cNvSpPr>
            <a:spLocks noGrp="1"/>
          </p:cNvSpPr>
          <p:nvPr>
            <p:ph type="sldNum" sz="quarter" idx="4"/>
          </p:nvPr>
        </p:nvSpPr>
        <p:spPr>
          <a:xfrm>
            <a:off x="11469389" y="6445721"/>
            <a:ext cx="484261" cy="289591"/>
          </a:xfrm>
          <a:prstGeom prst="rect">
            <a:avLst/>
          </a:prstGeom>
        </p:spPr>
        <p:txBody>
          <a:bodyPr vert="horz" lIns="91440" tIns="45720" rIns="91440" bIns="45720" rtlCol="0" anchor="ctr"/>
          <a:lstStyle>
            <a:lvl1pPr algn="r">
              <a:defRPr sz="16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C6E65ACB-7BFD-4D12-ACB2-501576A6711D}"/>
              </a:ext>
            </a:extLst>
          </p:cNvPr>
          <p:cNvSpPr>
            <a:spLocks noGrp="1"/>
          </p:cNvSpPr>
          <p:nvPr>
            <p:ph type="title"/>
          </p:nvPr>
        </p:nvSpPr>
        <p:spPr>
          <a:xfrm>
            <a:off x="365760" y="299526"/>
            <a:ext cx="11569209" cy="73131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Content">
            <a:extLst>
              <a:ext uri="{FF2B5EF4-FFF2-40B4-BE49-F238E27FC236}">
                <a16:creationId xmlns:a16="http://schemas.microsoft.com/office/drawing/2014/main" id="{BD9FB2C3-6E12-492D-B6C4-46373C49E3FD}"/>
              </a:ext>
            </a:extLst>
          </p:cNvPr>
          <p:cNvSpPr>
            <a:spLocks noGrp="1"/>
          </p:cNvSpPr>
          <p:nvPr>
            <p:ph type="body" idx="1"/>
          </p:nvPr>
        </p:nvSpPr>
        <p:spPr>
          <a:xfrm>
            <a:off x="365760" y="1143000"/>
            <a:ext cx="11569209" cy="5291750"/>
          </a:xfrm>
          <a:prstGeom prst="rect">
            <a:avLst/>
          </a:prstGeom>
        </p:spPr>
        <p:txBody>
          <a:bodyPr vert="horz" lIns="91440" tIns="45720" rIns="91440" bIns="45720" rtlCol="0">
            <a:normAutofit/>
          </a:body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pic>
        <p:nvPicPr>
          <p:cNvPr id="98" name="AWS Logo">
            <a:extLst>
              <a:ext uri="{FF2B5EF4-FFF2-40B4-BE49-F238E27FC236}">
                <a16:creationId xmlns:a16="http://schemas.microsoft.com/office/drawing/2014/main" id="{56ED120F-98B5-42C0-B16A-27FB0984653F}"/>
              </a:ext>
              <a:ext uri="{C183D7F6-B498-43B3-948B-1728B52AA6E4}">
                <adec:decorative xmlns:adec="http://schemas.microsoft.com/office/drawing/2017/decorative" val="1"/>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243599" y="6452308"/>
            <a:ext cx="366979" cy="219456"/>
          </a:xfrm>
          <a:prstGeom prst="rect">
            <a:avLst/>
          </a:prstGeom>
        </p:spPr>
      </p:pic>
    </p:spTree>
    <p:custDataLst>
      <p:tags r:id="rId53"/>
    </p:custDataLst>
    <p:extLst>
      <p:ext uri="{BB962C8B-B14F-4D97-AF65-F5344CB8AC3E}">
        <p14:creationId xmlns:p14="http://schemas.microsoft.com/office/powerpoint/2010/main" val="1924365284"/>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87" r:id="rId9"/>
    <p:sldLayoutId id="2147484008" r:id="rId10"/>
    <p:sldLayoutId id="2147484009" r:id="rId11"/>
    <p:sldLayoutId id="2147484010" r:id="rId12"/>
    <p:sldLayoutId id="2147484011" r:id="rId13"/>
    <p:sldLayoutId id="2147484012" r:id="rId14"/>
    <p:sldLayoutId id="2147484089" r:id="rId15"/>
    <p:sldLayoutId id="2147484013" r:id="rId16"/>
    <p:sldLayoutId id="2147484014" r:id="rId17"/>
    <p:sldLayoutId id="2147484015" r:id="rId18"/>
    <p:sldLayoutId id="2147484016" r:id="rId19"/>
    <p:sldLayoutId id="2147484017" r:id="rId20"/>
    <p:sldLayoutId id="2147484018" r:id="rId21"/>
    <p:sldLayoutId id="2147484019" r:id="rId22"/>
    <p:sldLayoutId id="2147484020" r:id="rId23"/>
    <p:sldLayoutId id="2147484021" r:id="rId24"/>
    <p:sldLayoutId id="2147484022" r:id="rId25"/>
    <p:sldLayoutId id="2147484023" r:id="rId26"/>
    <p:sldLayoutId id="2147484024" r:id="rId27"/>
    <p:sldLayoutId id="2147484025" r:id="rId28"/>
    <p:sldLayoutId id="2147484026" r:id="rId29"/>
    <p:sldLayoutId id="2147484027" r:id="rId30"/>
    <p:sldLayoutId id="2147484028" r:id="rId31"/>
    <p:sldLayoutId id="2147484029" r:id="rId32"/>
    <p:sldLayoutId id="2147484030" r:id="rId33"/>
    <p:sldLayoutId id="2147484031" r:id="rId34"/>
    <p:sldLayoutId id="2147484032" r:id="rId35"/>
    <p:sldLayoutId id="2147484033" r:id="rId36"/>
    <p:sldLayoutId id="2147484034" r:id="rId37"/>
    <p:sldLayoutId id="2147484035" r:id="rId38"/>
    <p:sldLayoutId id="2147484036" r:id="rId39"/>
    <p:sldLayoutId id="2147484037" r:id="rId40"/>
    <p:sldLayoutId id="2147484038" r:id="rId41"/>
    <p:sldLayoutId id="2147484039" r:id="rId42"/>
    <p:sldLayoutId id="2147484040" r:id="rId43"/>
    <p:sldLayoutId id="2147484041" r:id="rId44"/>
    <p:sldLayoutId id="2147484042" r:id="rId45"/>
    <p:sldLayoutId id="2147484090" r:id="rId46"/>
    <p:sldLayoutId id="2147484091" r:id="rId47"/>
    <p:sldLayoutId id="2147484092" r:id="rId48"/>
    <p:sldLayoutId id="2147484093" r:id="rId49"/>
    <p:sldLayoutId id="2147484094" r:id="rId50"/>
    <p:sldLayoutId id="2147484095" r:id="rId51"/>
  </p:sldLayoutIdLst>
  <p:hf hdr="0" ftr="0" dt="0"/>
  <p:txStyles>
    <p:titleStyle>
      <a:lvl1pPr algn="l" defTabSz="228600" rtl="0" eaLnBrk="1" latinLnBrk="0" hangingPunct="1">
        <a:lnSpc>
          <a:spcPct val="100000"/>
        </a:lnSpc>
        <a:spcBef>
          <a:spcPct val="0"/>
        </a:spcBef>
        <a:buNone/>
        <a:defRPr sz="3200" kern="1200">
          <a:solidFill>
            <a:schemeClr val="tx2"/>
          </a:solidFill>
          <a:latin typeface="Amazon Ember Heavy"/>
        </a:defRPr>
      </a:lvl1pPr>
    </p:titleStyle>
    <p:body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tags" Target="../tags/tag6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tags" Target="../tags/tag64.xml"/><Relationship Id="rId5" Type="http://schemas.openxmlformats.org/officeDocument/2006/relationships/hyperlink" Target="https://aws.training/" TargetMode="Externa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tags" Target="../tags/tag65.xml"/><Relationship Id="rId5" Type="http://schemas.openxmlformats.org/officeDocument/2006/relationships/hyperlink" Target="https://aws.amazon.com/whitepapers" TargetMode="Externa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3" Type="http://schemas.openxmlformats.org/officeDocument/2006/relationships/notesSlide" Target="../notesSlides/notesSlide13.xml"/><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slideLayout" Target="../slideLayouts/slideLayout12.xml"/><Relationship Id="rId1" Type="http://schemas.openxmlformats.org/officeDocument/2006/relationships/tags" Target="../tags/tag66.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hyperlink" Target="https://docs.aws.amazon.com/wellarchitected/latest/framework/welcome.html" TargetMode="External"/><Relationship Id="rId10" Type="http://schemas.openxmlformats.org/officeDocument/2006/relationships/image" Target="../media/image32.PNG"/><Relationship Id="rId4" Type="http://schemas.openxmlformats.org/officeDocument/2006/relationships/image" Target="../media/image27.PNG"/><Relationship Id="rId9"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hyperlink" Target="https://aws.amazon.com/faqs/" TargetMode="Externa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6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ags" Target="../tags/tag68.xml"/><Relationship Id="rId6" Type="http://schemas.openxmlformats.org/officeDocument/2006/relationships/image" Target="../media/image38.PNG"/><Relationship Id="rId5" Type="http://schemas.openxmlformats.org/officeDocument/2006/relationships/hyperlink" Target="https://docs.aws.amazon.com/" TargetMode="Externa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tags" Target="../tags/tag69.xml"/><Relationship Id="rId5" Type="http://schemas.openxmlformats.org/officeDocument/2006/relationships/hyperlink" Target="https://aws.amazon.com/this-is-my-architecture/" TargetMode="Externa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tags" Target="../tags/tag70.xml"/><Relationship Id="rId5" Type="http://schemas.openxmlformats.org/officeDocument/2006/relationships/image" Target="../media/image40.png"/><Relationship Id="rId4" Type="http://schemas.openxmlformats.org/officeDocument/2006/relationships/hyperlink" Target="https://aws.amazon.com/professional-services/CAF/"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55.xml"/><Relationship Id="rId4" Type="http://schemas.openxmlformats.org/officeDocument/2006/relationships/image" Target="../media/image18.jpe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hyperlink" Target="https://aws.amazon.com/training/self-paced-labs/" TargetMode="Externa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2.xml"/><Relationship Id="rId1" Type="http://schemas.openxmlformats.org/officeDocument/2006/relationships/tags" Target="../tags/tag71.xml"/><Relationship Id="rId5" Type="http://schemas.openxmlformats.org/officeDocument/2006/relationships/hyperlink" Target="https://aws.amazon.com/quickstart/" TargetMode="Externa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tags" Target="../tags/tag72.xml"/><Relationship Id="rId6" Type="http://schemas.openxmlformats.org/officeDocument/2006/relationships/hyperlink" Target="https://aws.amazon.com/getting-started/" TargetMode="External"/><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8.xml"/><Relationship Id="rId1" Type="http://schemas.openxmlformats.org/officeDocument/2006/relationships/tags" Target="../tags/tag73.xml"/><Relationship Id="rId4" Type="http://schemas.openxmlformats.org/officeDocument/2006/relationships/image" Target="../media/image45.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2.xml"/><Relationship Id="rId1" Type="http://schemas.openxmlformats.org/officeDocument/2006/relationships/tags" Target="../tags/tag74.xml"/><Relationship Id="rId4" Type="http://schemas.openxmlformats.org/officeDocument/2006/relationships/image" Target="../media/image46.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2.xml"/><Relationship Id="rId1" Type="http://schemas.openxmlformats.org/officeDocument/2006/relationships/tags" Target="../tags/tag75.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76.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2.xml"/><Relationship Id="rId1" Type="http://schemas.openxmlformats.org/officeDocument/2006/relationships/tags" Target="../tags/tag7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9.xml"/><Relationship Id="rId1" Type="http://schemas.openxmlformats.org/officeDocument/2006/relationships/tags" Target="../tags/tag78.xml"/><Relationship Id="rId4" Type="http://schemas.openxmlformats.org/officeDocument/2006/relationships/hyperlink" Target="https://support.aws.amazon.com/#/contacts/aws-academy" TargetMode="Externa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5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5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58.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59.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tags" Target="../tags/tag60.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tags" Target="../tags/tag61.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tags" Target="../tags/tag6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latin typeface="+mj-lt"/>
              </a:rPr>
              <a:t>Module 15: Bridging to Certification</a:t>
            </a:r>
          </a:p>
        </p:txBody>
      </p:sp>
      <p:sp>
        <p:nvSpPr>
          <p:cNvPr id="2" name="Text Placeholder 1">
            <a:extLst>
              <a:ext uri="{FF2B5EF4-FFF2-40B4-BE49-F238E27FC236}">
                <a16:creationId xmlns:a16="http://schemas.microsoft.com/office/drawing/2014/main" id="{E8213009-50A0-5448-BFE6-30EFBA8DB8F6}"/>
              </a:ext>
            </a:extLst>
          </p:cNvPr>
          <p:cNvSpPr>
            <a:spLocks noGrp="1"/>
          </p:cNvSpPr>
          <p:nvPr>
            <p:ph type="subTitle" idx="1"/>
          </p:nvPr>
        </p:nvSpPr>
        <p:spPr/>
        <p:txBody>
          <a:bodyPr>
            <a:normAutofit/>
          </a:bodyPr>
          <a:lstStyle/>
          <a:p>
            <a:r>
              <a:rPr lang="en-US" dirty="0">
                <a:latin typeface="+mj-lt"/>
              </a:rPr>
              <a:t>AWS Academy Cloud Architecting</a:t>
            </a:r>
          </a:p>
        </p:txBody>
      </p:sp>
    </p:spTree>
    <p:custDataLst>
      <p:tags r:id="rId1"/>
    </p:custDataLst>
    <p:extLst>
      <p:ext uri="{BB962C8B-B14F-4D97-AF65-F5344CB8AC3E}">
        <p14:creationId xmlns:p14="http://schemas.microsoft.com/office/powerpoint/2010/main" val="3562200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4A87C0-BCFD-EC45-8B35-DC9C93912BA5}"/>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10</a:t>
            </a:fld>
            <a:endParaRPr lang="en-US"/>
          </a:p>
        </p:txBody>
      </p:sp>
      <p:sp>
        <p:nvSpPr>
          <p:cNvPr id="2" name="Title 1"/>
          <p:cNvSpPr>
            <a:spLocks noGrp="1"/>
          </p:cNvSpPr>
          <p:nvPr>
            <p:ph type="title"/>
          </p:nvPr>
        </p:nvSpPr>
        <p:spPr/>
        <p:txBody>
          <a:bodyPr/>
          <a:lstStyle/>
          <a:p>
            <a:r>
              <a:rPr lang="en-US" dirty="0"/>
              <a:t>Exam readiness training</a:t>
            </a:r>
          </a:p>
        </p:txBody>
      </p:sp>
      <p:pic>
        <p:nvPicPr>
          <p:cNvPr id="9" name="Content Placeholder 8" descr="Exam readiness: AWS Certified Solution Architect - Associate classroom training.">
            <a:extLst>
              <a:ext uri="{FF2B5EF4-FFF2-40B4-BE49-F238E27FC236}">
                <a16:creationId xmlns:a16="http://schemas.microsoft.com/office/drawing/2014/main" id="{F97F93BF-F745-4170-B0B3-23F100FF64C3}"/>
              </a:ext>
            </a:extLst>
          </p:cNvPr>
          <p:cNvPicPr>
            <a:picLocks noGrp="1" noChangeAspect="1"/>
          </p:cNvPicPr>
          <p:nvPr>
            <p:ph sz="quarter" idx="21"/>
          </p:nvPr>
        </p:nvPicPr>
        <p:blipFill>
          <a:blip r:embed="rId4"/>
          <a:stretch>
            <a:fillRect/>
          </a:stretch>
        </p:blipFill>
        <p:spPr>
          <a:xfrm>
            <a:off x="420624" y="1271016"/>
            <a:ext cx="9811512" cy="1677616"/>
          </a:xfrm>
        </p:spPr>
      </p:pic>
      <p:pic>
        <p:nvPicPr>
          <p:cNvPr id="11" name="Picture 10" descr="Exam readiness: AWS Certified Solutions Architect - Associate digital training.">
            <a:extLst>
              <a:ext uri="{FF2B5EF4-FFF2-40B4-BE49-F238E27FC236}">
                <a16:creationId xmlns:a16="http://schemas.microsoft.com/office/drawing/2014/main" id="{E5AFDD8C-28D0-4444-A306-D0CC3947D828}"/>
              </a:ext>
            </a:extLst>
          </p:cNvPr>
          <p:cNvPicPr>
            <a:picLocks noChangeAspect="1"/>
          </p:cNvPicPr>
          <p:nvPr/>
        </p:nvPicPr>
        <p:blipFill rotWithShape="1">
          <a:blip r:embed="rId5"/>
          <a:srcRect b="7091"/>
          <a:stretch/>
        </p:blipFill>
        <p:spPr>
          <a:xfrm>
            <a:off x="1447151" y="3060811"/>
            <a:ext cx="9812120" cy="1686161"/>
          </a:xfrm>
          <a:prstGeom prst="rect">
            <a:avLst/>
          </a:prstGeom>
        </p:spPr>
      </p:pic>
      <p:pic>
        <p:nvPicPr>
          <p:cNvPr id="6" name="Picture 5" descr="Exam readiness: Intensive Workshop: AWS Certified Solutions Architect - Associate.">
            <a:extLst>
              <a:ext uri="{FF2B5EF4-FFF2-40B4-BE49-F238E27FC236}">
                <a16:creationId xmlns:a16="http://schemas.microsoft.com/office/drawing/2014/main" id="{08AA5855-B351-471E-89AB-40149097CD89}"/>
              </a:ext>
            </a:extLst>
          </p:cNvPr>
          <p:cNvPicPr>
            <a:picLocks noChangeAspect="1"/>
          </p:cNvPicPr>
          <p:nvPr/>
        </p:nvPicPr>
        <p:blipFill>
          <a:blip r:embed="rId6"/>
          <a:stretch>
            <a:fillRect/>
          </a:stretch>
        </p:blipFill>
        <p:spPr>
          <a:xfrm>
            <a:off x="2475202" y="4854580"/>
            <a:ext cx="9297698" cy="1324160"/>
          </a:xfrm>
          <a:prstGeom prst="rect">
            <a:avLst/>
          </a:prstGeom>
        </p:spPr>
      </p:pic>
    </p:spTree>
    <p:custDataLst>
      <p:tags r:id="rId1"/>
    </p:custDataLst>
    <p:extLst>
      <p:ext uri="{BB962C8B-B14F-4D97-AF65-F5344CB8AC3E}">
        <p14:creationId xmlns:p14="http://schemas.microsoft.com/office/powerpoint/2010/main" val="32450771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4A87C0-BCFD-EC45-8B35-DC9C93912BA5}"/>
              </a:ext>
              <a:ext uri="{C183D7F6-B498-43B3-948B-1728B52AA6E4}">
                <adec:decorative xmlns:adec="http://schemas.microsoft.com/office/drawing/2017/decorative" val="0"/>
              </a:ext>
            </a:extLst>
          </p:cNvPr>
          <p:cNvSpPr>
            <a:spLocks noGrp="1"/>
          </p:cNvSpPr>
          <p:nvPr>
            <p:ph type="sldNum" sz="quarter" idx="20"/>
          </p:nvPr>
        </p:nvSpPr>
        <p:spPr>
          <a:prstGeom prst="rect">
            <a:avLst/>
          </a:prstGeom>
        </p:spPr>
        <p:txBody>
          <a:bodyPr vert="horz" lIns="91440" tIns="45720" rIns="91440" bIns="45720" rtlCol="0" anchor="ctr"/>
          <a:lstStyle>
            <a:defPPr>
              <a:defRPr lang="en-US"/>
            </a:defPPr>
            <a:lvl1pPr marL="0" algn="r"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A95138-A96E-2F42-A959-2EFD44FE4AB7}" type="slidenum">
              <a:rPr lang="en-US" smtClean="0"/>
              <a:pPr/>
              <a:t>11</a:t>
            </a:fld>
            <a:endParaRPr lang="en-US"/>
          </a:p>
        </p:txBody>
      </p:sp>
      <p:sp>
        <p:nvSpPr>
          <p:cNvPr id="2" name="Title 1"/>
          <p:cNvSpPr>
            <a:spLocks noGrp="1"/>
          </p:cNvSpPr>
          <p:nvPr>
            <p:ph type="title"/>
          </p:nvPr>
        </p:nvSpPr>
        <p:spPr/>
        <p:txBody>
          <a:bodyPr/>
          <a:lstStyle/>
          <a:p>
            <a:r>
              <a:rPr lang="en-US" dirty="0"/>
              <a:t>Practice exam</a:t>
            </a:r>
          </a:p>
        </p:txBody>
      </p:sp>
      <p:pic>
        <p:nvPicPr>
          <p:cNvPr id="12" name="Content Placeholder 11" descr="AWS Certification landing page.">
            <a:extLst>
              <a:ext uri="{FF2B5EF4-FFF2-40B4-BE49-F238E27FC236}">
                <a16:creationId xmlns:a16="http://schemas.microsoft.com/office/drawing/2014/main" id="{69E0A522-F189-438E-8502-2AE35FAC78EE}"/>
              </a:ext>
            </a:extLst>
          </p:cNvPr>
          <p:cNvPicPr>
            <a:picLocks noGrp="1" noChangeAspect="1"/>
          </p:cNvPicPr>
          <p:nvPr>
            <p:ph sz="quarter" idx="21"/>
          </p:nvPr>
        </p:nvPicPr>
        <p:blipFill>
          <a:blip r:embed="rId4"/>
          <a:stretch>
            <a:fillRect/>
          </a:stretch>
        </p:blipFill>
        <p:spPr>
          <a:xfrm>
            <a:off x="3767328" y="1444752"/>
            <a:ext cx="4644401" cy="4233672"/>
          </a:xfrm>
        </p:spPr>
      </p:pic>
      <p:sp>
        <p:nvSpPr>
          <p:cNvPr id="13" name="Oval 12">
            <a:extLst>
              <a:ext uri="{FF2B5EF4-FFF2-40B4-BE49-F238E27FC236}">
                <a16:creationId xmlns:a16="http://schemas.microsoft.com/office/drawing/2014/main" id="{F3730FE8-1181-4666-86C4-77C85E45C674}"/>
              </a:ext>
              <a:ext uri="{C183D7F6-B498-43B3-948B-1728B52AA6E4}">
                <adec:decorative xmlns:adec="http://schemas.microsoft.com/office/drawing/2017/decorative" val="1"/>
              </a:ext>
            </a:extLst>
          </p:cNvPr>
          <p:cNvSpPr/>
          <p:nvPr/>
        </p:nvSpPr>
        <p:spPr>
          <a:xfrm>
            <a:off x="4154557" y="3611834"/>
            <a:ext cx="1759352" cy="47411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166DCCB-6724-4643-B1BE-9DAD69204292}"/>
              </a:ext>
            </a:extLst>
          </p:cNvPr>
          <p:cNvSpPr txBox="1"/>
          <p:nvPr/>
        </p:nvSpPr>
        <p:spPr>
          <a:xfrm>
            <a:off x="4194871" y="5770373"/>
            <a:ext cx="3802258" cy="523220"/>
          </a:xfrm>
          <a:prstGeom prst="rect">
            <a:avLst/>
          </a:prstGeom>
          <a:noFill/>
        </p:spPr>
        <p:txBody>
          <a:bodyPr wrap="none" rtlCol="0">
            <a:spAutoFit/>
          </a:bodyPr>
          <a:lstStyle/>
          <a:p>
            <a:pPr algn="ctr"/>
            <a:r>
              <a:rPr lang="en-US" sz="2800" dirty="0">
                <a:ea typeface="Amazon Ember Light" panose="020B0403020204020204" pitchFamily="34" charset="0"/>
                <a:cs typeface="Amazon Ember Light" panose="020B0403020204020204" pitchFamily="34" charset="0"/>
              </a:rPr>
              <a:t>Register at </a:t>
            </a:r>
            <a:r>
              <a:rPr lang="en-US" sz="2800" dirty="0">
                <a:ea typeface="Amazon Ember Light" panose="020B0403020204020204" pitchFamily="34" charset="0"/>
                <a:cs typeface="Amazon Ember Light" panose="020B0403020204020204" pitchFamily="34" charset="0"/>
                <a:hlinkClick r:id="rId5"/>
              </a:rPr>
              <a:t>AWS Training</a:t>
            </a:r>
            <a:r>
              <a:rPr lang="en-US" sz="2800" dirty="0">
                <a:ea typeface="Amazon Ember Light" panose="020B0403020204020204" pitchFamily="34" charset="0"/>
                <a:cs typeface="Amazon Ember Light" panose="020B0403020204020204" pitchFamily="34" charset="0"/>
              </a:rPr>
              <a:t> </a:t>
            </a:r>
          </a:p>
        </p:txBody>
      </p:sp>
    </p:spTree>
    <p:custDataLst>
      <p:tags r:id="rId1"/>
    </p:custDataLst>
    <p:extLst>
      <p:ext uri="{BB962C8B-B14F-4D97-AF65-F5344CB8AC3E}">
        <p14:creationId xmlns:p14="http://schemas.microsoft.com/office/powerpoint/2010/main" val="17797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4A87C0-BCFD-EC45-8B35-DC9C93912BA5}"/>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12</a:t>
            </a:fld>
            <a:endParaRPr lang="en-US"/>
          </a:p>
        </p:txBody>
      </p:sp>
      <p:sp>
        <p:nvSpPr>
          <p:cNvPr id="2" name="Title 1"/>
          <p:cNvSpPr>
            <a:spLocks noGrp="1"/>
          </p:cNvSpPr>
          <p:nvPr>
            <p:ph type="title"/>
          </p:nvPr>
        </p:nvSpPr>
        <p:spPr/>
        <p:txBody>
          <a:bodyPr/>
          <a:lstStyle/>
          <a:p>
            <a:r>
              <a:rPr lang="en-US" dirty="0"/>
              <a:t>AWS whitepapers and guides</a:t>
            </a:r>
          </a:p>
        </p:txBody>
      </p:sp>
      <p:pic>
        <p:nvPicPr>
          <p:cNvPr id="9" name="Content Placeholder 8">
            <a:extLst>
              <a:ext uri="{FF2B5EF4-FFF2-40B4-BE49-F238E27FC236}">
                <a16:creationId xmlns:a16="http://schemas.microsoft.com/office/drawing/2014/main" id="{52A4F2D7-C917-427B-B108-859390763C6C}"/>
              </a:ext>
              <a:ext uri="{C183D7F6-B498-43B3-948B-1728B52AA6E4}">
                <adec:decorative xmlns:adec="http://schemas.microsoft.com/office/drawing/2017/decorative" val="1"/>
              </a:ext>
            </a:extLst>
          </p:cNvPr>
          <p:cNvPicPr>
            <a:picLocks noGrp="1" noChangeAspect="1"/>
          </p:cNvPicPr>
          <p:nvPr>
            <p:ph sz="quarter" idx="21"/>
          </p:nvPr>
        </p:nvPicPr>
        <p:blipFill rotWithShape="1">
          <a:blip r:embed="rId4"/>
          <a:stretch/>
        </p:blipFill>
        <p:spPr>
          <a:xfrm>
            <a:off x="2414016" y="2487168"/>
            <a:ext cx="7370064" cy="2211019"/>
          </a:xfrm>
        </p:spPr>
      </p:pic>
      <p:sp>
        <p:nvSpPr>
          <p:cNvPr id="13" name="TextBox 12">
            <a:extLst>
              <a:ext uri="{FF2B5EF4-FFF2-40B4-BE49-F238E27FC236}">
                <a16:creationId xmlns:a16="http://schemas.microsoft.com/office/drawing/2014/main" id="{BFA55B44-CAEA-4C91-B0E3-A3FF8C983DDF}"/>
              </a:ext>
            </a:extLst>
          </p:cNvPr>
          <p:cNvSpPr txBox="1"/>
          <p:nvPr/>
        </p:nvSpPr>
        <p:spPr>
          <a:xfrm>
            <a:off x="3991899" y="4722295"/>
            <a:ext cx="3949479" cy="400110"/>
          </a:xfrm>
          <a:prstGeom prst="rect">
            <a:avLst/>
          </a:prstGeom>
          <a:noFill/>
        </p:spPr>
        <p:txBody>
          <a:bodyPr wrap="none" rtlCol="0">
            <a:spAutoFit/>
          </a:bodyPr>
          <a:lstStyle/>
          <a:p>
            <a:r>
              <a:rPr lang="en-US" sz="2000" dirty="0">
                <a:ea typeface="Amazon Ember Light" panose="020B0403020204020204" pitchFamily="34" charset="0"/>
                <a:cs typeface="Amazon Ember Light" panose="020B0403020204020204" pitchFamily="34" charset="0"/>
                <a:hlinkClick r:id="rId5"/>
              </a:rPr>
              <a:t>AWS Whitepapers &amp; Guides</a:t>
            </a:r>
            <a:r>
              <a:rPr lang="en-US" sz="2000" dirty="0">
                <a:ea typeface="Amazon Ember Light" panose="020B0403020204020204" pitchFamily="34" charset="0"/>
                <a:cs typeface="Amazon Ember Light" panose="020B0403020204020204" pitchFamily="34" charset="0"/>
              </a:rPr>
              <a:t> website</a:t>
            </a:r>
          </a:p>
        </p:txBody>
      </p:sp>
    </p:spTree>
    <p:custDataLst>
      <p:tags r:id="rId1"/>
    </p:custDataLst>
    <p:extLst>
      <p:ext uri="{BB962C8B-B14F-4D97-AF65-F5344CB8AC3E}">
        <p14:creationId xmlns:p14="http://schemas.microsoft.com/office/powerpoint/2010/main" val="1743438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4A87C0-BCFD-EC45-8B35-DC9C93912BA5}"/>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13</a:t>
            </a:fld>
            <a:endParaRPr lang="en-US"/>
          </a:p>
        </p:txBody>
      </p:sp>
      <p:sp>
        <p:nvSpPr>
          <p:cNvPr id="2" name="Title 1"/>
          <p:cNvSpPr>
            <a:spLocks noGrp="1"/>
          </p:cNvSpPr>
          <p:nvPr>
            <p:ph type="title"/>
          </p:nvPr>
        </p:nvSpPr>
        <p:spPr/>
        <p:txBody>
          <a:bodyPr/>
          <a:lstStyle/>
          <a:p>
            <a:r>
              <a:rPr lang="en-US" dirty="0"/>
              <a:t>AWS Well-Architected Framework</a:t>
            </a:r>
          </a:p>
        </p:txBody>
      </p:sp>
      <p:pic>
        <p:nvPicPr>
          <p:cNvPr id="6" name="Content Placeholder 5">
            <a:extLst>
              <a:ext uri="{FF2B5EF4-FFF2-40B4-BE49-F238E27FC236}">
                <a16:creationId xmlns:a16="http://schemas.microsoft.com/office/drawing/2014/main" id="{54738765-6DCF-4416-98E3-081229C836D4}"/>
              </a:ext>
              <a:ext uri="{C183D7F6-B498-43B3-948B-1728B52AA6E4}">
                <adec:decorative xmlns:adec="http://schemas.microsoft.com/office/drawing/2017/decorative" val="1"/>
              </a:ext>
            </a:extLst>
          </p:cNvPr>
          <p:cNvPicPr>
            <a:picLocks noGrp="1" noChangeAspect="1"/>
          </p:cNvPicPr>
          <p:nvPr>
            <p:ph sz="quarter" idx="21"/>
          </p:nvPr>
        </p:nvPicPr>
        <p:blipFill>
          <a:blip r:embed="rId4"/>
          <a:stretch>
            <a:fillRect/>
          </a:stretch>
        </p:blipFill>
        <p:spPr>
          <a:xfrm>
            <a:off x="3419856" y="1572768"/>
            <a:ext cx="5346700" cy="1638300"/>
          </a:xfrm>
        </p:spPr>
      </p:pic>
      <p:sp>
        <p:nvSpPr>
          <p:cNvPr id="10" name="Speech Bubble: Rectangle with Corners Rounded 9">
            <a:extLst>
              <a:ext uri="{FF2B5EF4-FFF2-40B4-BE49-F238E27FC236}">
                <a16:creationId xmlns:a16="http://schemas.microsoft.com/office/drawing/2014/main" id="{9A0C9086-FA85-46B7-AAA9-5D87F388FF4F}"/>
              </a:ext>
            </a:extLst>
          </p:cNvPr>
          <p:cNvSpPr/>
          <p:nvPr/>
        </p:nvSpPr>
        <p:spPr>
          <a:xfrm>
            <a:off x="419099" y="1761663"/>
            <a:ext cx="2194560" cy="1485163"/>
          </a:xfrm>
          <a:prstGeom prst="wedgeRoundRectCallout">
            <a:avLst>
              <a:gd name="adj1" fmla="val 49683"/>
              <a:gd name="adj2" fmla="val 81296"/>
              <a:gd name="adj3" fmla="val 1666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Read the AWS Well-Architected Framework and Pillar whitepapers</a:t>
            </a:r>
          </a:p>
        </p:txBody>
      </p:sp>
      <p:sp>
        <p:nvSpPr>
          <p:cNvPr id="8" name="TextBox 7">
            <a:extLst>
              <a:ext uri="{FF2B5EF4-FFF2-40B4-BE49-F238E27FC236}">
                <a16:creationId xmlns:a16="http://schemas.microsoft.com/office/drawing/2014/main" id="{508A93C7-FCA9-49CA-837B-E4A84250B554}"/>
              </a:ext>
            </a:extLst>
          </p:cNvPr>
          <p:cNvSpPr txBox="1"/>
          <p:nvPr/>
        </p:nvSpPr>
        <p:spPr>
          <a:xfrm>
            <a:off x="2650185" y="3504984"/>
            <a:ext cx="7144905" cy="523220"/>
          </a:xfrm>
          <a:prstGeom prst="rect">
            <a:avLst/>
          </a:prstGeom>
          <a:noFill/>
        </p:spPr>
        <p:txBody>
          <a:bodyPr wrap="none" rtlCol="0">
            <a:spAutoFit/>
          </a:bodyPr>
          <a:lstStyle/>
          <a:p>
            <a:r>
              <a:rPr lang="en-US" sz="2800" dirty="0">
                <a:ea typeface="Amazon Ember Light" panose="020B0403020204020204" pitchFamily="34" charset="0"/>
                <a:cs typeface="Amazon Ember Light" panose="020B0403020204020204" pitchFamily="34" charset="0"/>
                <a:hlinkClick r:id="rId5"/>
              </a:rPr>
              <a:t>AWS Well-Architected Framework</a:t>
            </a:r>
            <a:r>
              <a:rPr lang="en-US" sz="2800" dirty="0">
                <a:ea typeface="Amazon Ember Light" panose="020B0403020204020204" pitchFamily="34" charset="0"/>
                <a:cs typeface="Amazon Ember Light" panose="020B0403020204020204" pitchFamily="34" charset="0"/>
              </a:rPr>
              <a:t> website </a:t>
            </a:r>
          </a:p>
        </p:txBody>
      </p:sp>
      <p:grpSp>
        <p:nvGrpSpPr>
          <p:cNvPr id="3" name="Group 2">
            <a:extLst>
              <a:ext uri="{FF2B5EF4-FFF2-40B4-BE49-F238E27FC236}">
                <a16:creationId xmlns:a16="http://schemas.microsoft.com/office/drawing/2014/main" id="{D3E689FF-52FB-4EF3-B4E1-84ED88D0871B}"/>
              </a:ext>
            </a:extLst>
          </p:cNvPr>
          <p:cNvGrpSpPr/>
          <p:nvPr/>
        </p:nvGrpSpPr>
        <p:grpSpPr>
          <a:xfrm>
            <a:off x="360272" y="4449066"/>
            <a:ext cx="9650420" cy="1754662"/>
            <a:chOff x="952213" y="4372436"/>
            <a:chExt cx="10202510" cy="1963460"/>
          </a:xfrm>
        </p:grpSpPr>
        <p:pic>
          <p:nvPicPr>
            <p:cNvPr id="13" name="Picture 12">
              <a:extLst>
                <a:ext uri="{FF2B5EF4-FFF2-40B4-BE49-F238E27FC236}">
                  <a16:creationId xmlns:a16="http://schemas.microsoft.com/office/drawing/2014/main" id="{DA8EEE10-11D5-4E7C-B2B9-027F7036C587}"/>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1168079" y="4531106"/>
              <a:ext cx="933450" cy="952500"/>
            </a:xfrm>
            <a:prstGeom prst="rect">
              <a:avLst/>
            </a:prstGeom>
          </p:spPr>
        </p:pic>
        <p:sp>
          <p:nvSpPr>
            <p:cNvPr id="24" name="TextBox 23">
              <a:extLst>
                <a:ext uri="{FF2B5EF4-FFF2-40B4-BE49-F238E27FC236}">
                  <a16:creationId xmlns:a16="http://schemas.microsoft.com/office/drawing/2014/main" id="{8EA84901-9F83-430D-9271-BD77CA0AFEE7}"/>
                </a:ext>
                <a:ext uri="{C183D7F6-B498-43B3-948B-1728B52AA6E4}">
                  <adec:decorative xmlns:adec="http://schemas.microsoft.com/office/drawing/2017/decorative" val="1"/>
                </a:ext>
              </a:extLst>
            </p:cNvPr>
            <p:cNvSpPr txBox="1"/>
            <p:nvPr/>
          </p:nvSpPr>
          <p:spPr>
            <a:xfrm>
              <a:off x="952213" y="5628010"/>
              <a:ext cx="1365181" cy="400110"/>
            </a:xfrm>
            <a:prstGeom prst="rect">
              <a:avLst/>
            </a:prstGeom>
            <a:noFill/>
          </p:spPr>
          <p:txBody>
            <a:bodyPr wrap="none" rtlCol="0">
              <a:spAutoFit/>
            </a:bodyPr>
            <a:lstStyle/>
            <a:p>
              <a:pPr algn="ctr"/>
              <a:r>
                <a:rPr lang="en-US" sz="2000" dirty="0">
                  <a:ea typeface="Amazon Ember Light" panose="020B0403020204020204" pitchFamily="34" charset="0"/>
                  <a:cs typeface="Amazon Ember Light" panose="020B0403020204020204" pitchFamily="34" charset="0"/>
                </a:rPr>
                <a:t>Framework</a:t>
              </a:r>
            </a:p>
          </p:txBody>
        </p:sp>
        <p:pic>
          <p:nvPicPr>
            <p:cNvPr id="15" name="Picture 14">
              <a:extLst>
                <a:ext uri="{FF2B5EF4-FFF2-40B4-BE49-F238E27FC236}">
                  <a16:creationId xmlns:a16="http://schemas.microsoft.com/office/drawing/2014/main" id="{21CB11FA-80CE-4759-B6A6-C004BF5DAA6B}"/>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2616166" y="4372436"/>
              <a:ext cx="1269841" cy="1269841"/>
            </a:xfrm>
            <a:prstGeom prst="rect">
              <a:avLst/>
            </a:prstGeom>
          </p:spPr>
        </p:pic>
        <p:sp>
          <p:nvSpPr>
            <p:cNvPr id="26" name="TextBox 25">
              <a:extLst>
                <a:ext uri="{FF2B5EF4-FFF2-40B4-BE49-F238E27FC236}">
                  <a16:creationId xmlns:a16="http://schemas.microsoft.com/office/drawing/2014/main" id="{5768F074-908F-4C55-BCD3-AECC2CEB8040}"/>
                </a:ext>
                <a:ext uri="{C183D7F6-B498-43B3-948B-1728B52AA6E4}">
                  <adec:decorative xmlns:adec="http://schemas.microsoft.com/office/drawing/2017/decorative" val="1"/>
                </a:ext>
              </a:extLst>
            </p:cNvPr>
            <p:cNvSpPr txBox="1"/>
            <p:nvPr/>
          </p:nvSpPr>
          <p:spPr>
            <a:xfrm>
              <a:off x="2737966" y="5628010"/>
              <a:ext cx="1026243" cy="400110"/>
            </a:xfrm>
            <a:prstGeom prst="rect">
              <a:avLst/>
            </a:prstGeom>
            <a:noFill/>
          </p:spPr>
          <p:txBody>
            <a:bodyPr wrap="none" rtlCol="0">
              <a:spAutoFit/>
            </a:bodyPr>
            <a:lstStyle/>
            <a:p>
              <a:pPr algn="ctr"/>
              <a:r>
                <a:rPr lang="en-US" sz="2000" dirty="0">
                  <a:ea typeface="Amazon Ember Light" panose="020B0403020204020204" pitchFamily="34" charset="0"/>
                  <a:cs typeface="Amazon Ember Light" panose="020B0403020204020204" pitchFamily="34" charset="0"/>
                </a:rPr>
                <a:t>Security</a:t>
              </a:r>
            </a:p>
          </p:txBody>
        </p:sp>
        <p:pic>
          <p:nvPicPr>
            <p:cNvPr id="17" name="Picture 16">
              <a:extLst>
                <a:ext uri="{FF2B5EF4-FFF2-40B4-BE49-F238E27FC236}">
                  <a16:creationId xmlns:a16="http://schemas.microsoft.com/office/drawing/2014/main" id="{3D2CB605-00AE-42CB-B837-7AF86B89ECBB}"/>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4400644" y="4372436"/>
              <a:ext cx="1269841" cy="1269841"/>
            </a:xfrm>
            <a:prstGeom prst="rect">
              <a:avLst/>
            </a:prstGeom>
          </p:spPr>
        </p:pic>
        <p:sp>
          <p:nvSpPr>
            <p:cNvPr id="27" name="TextBox 26">
              <a:extLst>
                <a:ext uri="{FF2B5EF4-FFF2-40B4-BE49-F238E27FC236}">
                  <a16:creationId xmlns:a16="http://schemas.microsoft.com/office/drawing/2014/main" id="{1CD4E0AB-4BAF-436C-91EA-2A30FDD0F66B}"/>
                </a:ext>
                <a:ext uri="{C183D7F6-B498-43B3-948B-1728B52AA6E4}">
                  <adec:decorative xmlns:adec="http://schemas.microsoft.com/office/drawing/2017/decorative" val="1"/>
                </a:ext>
              </a:extLst>
            </p:cNvPr>
            <p:cNvSpPr txBox="1"/>
            <p:nvPr/>
          </p:nvSpPr>
          <p:spPr>
            <a:xfrm>
              <a:off x="4325082" y="5628010"/>
              <a:ext cx="1420965" cy="707886"/>
            </a:xfrm>
            <a:prstGeom prst="rect">
              <a:avLst/>
            </a:prstGeom>
            <a:noFill/>
          </p:spPr>
          <p:txBody>
            <a:bodyPr wrap="none" rtlCol="0">
              <a:spAutoFit/>
            </a:bodyPr>
            <a:lstStyle/>
            <a:p>
              <a:pPr algn="ctr"/>
              <a:r>
                <a:rPr lang="en-US" sz="2000" dirty="0">
                  <a:ea typeface="Amazon Ember Light" panose="020B0403020204020204" pitchFamily="34" charset="0"/>
                  <a:cs typeface="Amazon Ember Light" panose="020B0403020204020204" pitchFamily="34" charset="0"/>
                </a:rPr>
                <a:t>Operational</a:t>
              </a:r>
              <a:br>
                <a:rPr lang="en-US" sz="2000" dirty="0">
                  <a:ea typeface="Amazon Ember Light" panose="020B0403020204020204" pitchFamily="34" charset="0"/>
                  <a:cs typeface="Amazon Ember Light" panose="020B0403020204020204" pitchFamily="34" charset="0"/>
                </a:rPr>
              </a:br>
              <a:r>
                <a:rPr lang="en-US" sz="2000" dirty="0">
                  <a:ea typeface="Amazon Ember Light" panose="020B0403020204020204" pitchFamily="34" charset="0"/>
                  <a:cs typeface="Amazon Ember Light" panose="020B0403020204020204" pitchFamily="34" charset="0"/>
                </a:rPr>
                <a:t>Excellence</a:t>
              </a:r>
            </a:p>
          </p:txBody>
        </p:sp>
        <p:pic>
          <p:nvPicPr>
            <p:cNvPr id="19" name="Picture 18">
              <a:extLst>
                <a:ext uri="{FF2B5EF4-FFF2-40B4-BE49-F238E27FC236}">
                  <a16:creationId xmlns:a16="http://schemas.microsoft.com/office/drawing/2014/main" id="{572E91D1-25A8-43D6-A881-66734CCFFBBE}"/>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6185122" y="4372436"/>
              <a:ext cx="1269841" cy="1269841"/>
            </a:xfrm>
            <a:prstGeom prst="rect">
              <a:avLst/>
            </a:prstGeom>
          </p:spPr>
        </p:pic>
        <p:sp>
          <p:nvSpPr>
            <p:cNvPr id="28" name="TextBox 27">
              <a:extLst>
                <a:ext uri="{FF2B5EF4-FFF2-40B4-BE49-F238E27FC236}">
                  <a16:creationId xmlns:a16="http://schemas.microsoft.com/office/drawing/2014/main" id="{0C6B691A-F863-4457-A320-B13AAC49326F}"/>
                </a:ext>
                <a:ext uri="{C183D7F6-B498-43B3-948B-1728B52AA6E4}">
                  <adec:decorative xmlns:adec="http://schemas.microsoft.com/office/drawing/2017/decorative" val="1"/>
                </a:ext>
              </a:extLst>
            </p:cNvPr>
            <p:cNvSpPr txBox="1"/>
            <p:nvPr/>
          </p:nvSpPr>
          <p:spPr>
            <a:xfrm>
              <a:off x="6221773" y="5628010"/>
              <a:ext cx="1204496" cy="400110"/>
            </a:xfrm>
            <a:prstGeom prst="rect">
              <a:avLst/>
            </a:prstGeom>
            <a:noFill/>
          </p:spPr>
          <p:txBody>
            <a:bodyPr wrap="none" rtlCol="0">
              <a:spAutoFit/>
            </a:bodyPr>
            <a:lstStyle/>
            <a:p>
              <a:pPr algn="ctr"/>
              <a:r>
                <a:rPr lang="en-US" sz="2000" dirty="0">
                  <a:ea typeface="Amazon Ember Light" panose="020B0403020204020204" pitchFamily="34" charset="0"/>
                  <a:cs typeface="Amazon Ember Light" panose="020B0403020204020204" pitchFamily="34" charset="0"/>
                </a:rPr>
                <a:t>Reliability</a:t>
              </a:r>
            </a:p>
          </p:txBody>
        </p:sp>
        <p:pic>
          <p:nvPicPr>
            <p:cNvPr id="21" name="Picture 20">
              <a:extLst>
                <a:ext uri="{FF2B5EF4-FFF2-40B4-BE49-F238E27FC236}">
                  <a16:creationId xmlns:a16="http://schemas.microsoft.com/office/drawing/2014/main" id="{71601967-C1AB-4F45-82E0-A17FA781CB21}"/>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7969600" y="4372436"/>
              <a:ext cx="1269841" cy="1269841"/>
            </a:xfrm>
            <a:prstGeom prst="rect">
              <a:avLst/>
            </a:prstGeom>
          </p:spPr>
        </p:pic>
        <p:sp>
          <p:nvSpPr>
            <p:cNvPr id="29" name="TextBox 28">
              <a:extLst>
                <a:ext uri="{FF2B5EF4-FFF2-40B4-BE49-F238E27FC236}">
                  <a16:creationId xmlns:a16="http://schemas.microsoft.com/office/drawing/2014/main" id="{B881B2D2-378E-4440-9F82-361A162481BD}"/>
                </a:ext>
                <a:ext uri="{C183D7F6-B498-43B3-948B-1728B52AA6E4}">
                  <adec:decorative xmlns:adec="http://schemas.microsoft.com/office/drawing/2017/decorative" val="1"/>
                </a:ext>
              </a:extLst>
            </p:cNvPr>
            <p:cNvSpPr txBox="1"/>
            <p:nvPr/>
          </p:nvSpPr>
          <p:spPr>
            <a:xfrm>
              <a:off x="7840175" y="5628010"/>
              <a:ext cx="1528688" cy="707886"/>
            </a:xfrm>
            <a:prstGeom prst="rect">
              <a:avLst/>
            </a:prstGeom>
            <a:noFill/>
          </p:spPr>
          <p:txBody>
            <a:bodyPr wrap="none" rtlCol="0">
              <a:spAutoFit/>
            </a:bodyPr>
            <a:lstStyle/>
            <a:p>
              <a:pPr algn="ctr"/>
              <a:r>
                <a:rPr lang="en-US" sz="2000" dirty="0">
                  <a:ea typeface="Amazon Ember Light" panose="020B0403020204020204" pitchFamily="34" charset="0"/>
                  <a:cs typeface="Amazon Ember Light" panose="020B0403020204020204" pitchFamily="34" charset="0"/>
                </a:rPr>
                <a:t>Performance</a:t>
              </a:r>
              <a:br>
                <a:rPr lang="en-US" sz="2000" dirty="0">
                  <a:ea typeface="Amazon Ember Light" panose="020B0403020204020204" pitchFamily="34" charset="0"/>
                  <a:cs typeface="Amazon Ember Light" panose="020B0403020204020204" pitchFamily="34" charset="0"/>
                </a:rPr>
              </a:br>
              <a:r>
                <a:rPr lang="en-US" sz="2000" dirty="0">
                  <a:ea typeface="Amazon Ember Light" panose="020B0403020204020204" pitchFamily="34" charset="0"/>
                  <a:cs typeface="Amazon Ember Light" panose="020B0403020204020204" pitchFamily="34" charset="0"/>
                </a:rPr>
                <a:t>Efficiency</a:t>
              </a:r>
            </a:p>
          </p:txBody>
        </p:sp>
        <p:pic>
          <p:nvPicPr>
            <p:cNvPr id="23" name="Picture 22">
              <a:extLst>
                <a:ext uri="{FF2B5EF4-FFF2-40B4-BE49-F238E27FC236}">
                  <a16:creationId xmlns:a16="http://schemas.microsoft.com/office/drawing/2014/main" id="{0C6D1F90-0B1D-40D5-8468-B557497B6F7B}"/>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9754080" y="4372436"/>
              <a:ext cx="1269841" cy="1269841"/>
            </a:xfrm>
            <a:prstGeom prst="rect">
              <a:avLst/>
            </a:prstGeom>
          </p:spPr>
        </p:pic>
        <p:sp>
          <p:nvSpPr>
            <p:cNvPr id="30" name="TextBox 29">
              <a:extLst>
                <a:ext uri="{FF2B5EF4-FFF2-40B4-BE49-F238E27FC236}">
                  <a16:creationId xmlns:a16="http://schemas.microsoft.com/office/drawing/2014/main" id="{1E2F0E47-1982-4E58-9FF8-630FC371ADAA}"/>
                </a:ext>
                <a:ext uri="{C183D7F6-B498-43B3-948B-1728B52AA6E4}">
                  <adec:decorative xmlns:adec="http://schemas.microsoft.com/office/drawing/2017/decorative" val="1"/>
                </a:ext>
              </a:extLst>
            </p:cNvPr>
            <p:cNvSpPr txBox="1"/>
            <p:nvPr/>
          </p:nvSpPr>
          <p:spPr>
            <a:xfrm>
              <a:off x="9623278" y="5628010"/>
              <a:ext cx="1531445" cy="707886"/>
            </a:xfrm>
            <a:prstGeom prst="rect">
              <a:avLst/>
            </a:prstGeom>
            <a:noFill/>
          </p:spPr>
          <p:txBody>
            <a:bodyPr wrap="none" rtlCol="0">
              <a:spAutoFit/>
            </a:bodyPr>
            <a:lstStyle/>
            <a:p>
              <a:pPr algn="ctr"/>
              <a:r>
                <a:rPr lang="en-US" sz="2000" dirty="0">
                  <a:ea typeface="Amazon Ember Light" panose="020B0403020204020204" pitchFamily="34" charset="0"/>
                  <a:cs typeface="Amazon Ember Light" panose="020B0403020204020204" pitchFamily="34" charset="0"/>
                </a:rPr>
                <a:t>Cost</a:t>
              </a:r>
              <a:br>
                <a:rPr lang="en-US" sz="2000" dirty="0">
                  <a:ea typeface="Amazon Ember Light" panose="020B0403020204020204" pitchFamily="34" charset="0"/>
                  <a:cs typeface="Amazon Ember Light" panose="020B0403020204020204" pitchFamily="34" charset="0"/>
                </a:rPr>
              </a:br>
              <a:r>
                <a:rPr lang="en-US" sz="2000" dirty="0">
                  <a:ea typeface="Amazon Ember Light" panose="020B0403020204020204" pitchFamily="34" charset="0"/>
                  <a:cs typeface="Amazon Ember Light" panose="020B0403020204020204" pitchFamily="34" charset="0"/>
                </a:rPr>
                <a:t>Optimization</a:t>
              </a:r>
            </a:p>
          </p:txBody>
        </p:sp>
      </p:grpSp>
      <p:pic>
        <p:nvPicPr>
          <p:cNvPr id="20" name="Picture 4">
            <a:extLst>
              <a:ext uri="{FF2B5EF4-FFF2-40B4-BE49-F238E27FC236}">
                <a16:creationId xmlns:a16="http://schemas.microsoft.com/office/drawing/2014/main" id="{1D367EF0-B15A-4084-9BA1-464F898EA09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302280" y="4339992"/>
            <a:ext cx="1352950" cy="1352950"/>
          </a:xfrm>
          <a:prstGeom prst="rect">
            <a:avLst/>
          </a:prstGeom>
        </p:spPr>
      </p:pic>
      <p:sp>
        <p:nvSpPr>
          <p:cNvPr id="22" name="TextBox 21">
            <a:extLst>
              <a:ext uri="{FF2B5EF4-FFF2-40B4-BE49-F238E27FC236}">
                <a16:creationId xmlns:a16="http://schemas.microsoft.com/office/drawing/2014/main" id="{1B4EF9E6-0B39-43D4-8606-BF407788E5E5}"/>
              </a:ext>
              <a:ext uri="{C183D7F6-B498-43B3-948B-1728B52AA6E4}">
                <adec:decorative xmlns:adec="http://schemas.microsoft.com/office/drawing/2017/decorative" val="1"/>
              </a:ext>
            </a:extLst>
          </p:cNvPr>
          <p:cNvSpPr txBox="1"/>
          <p:nvPr/>
        </p:nvSpPr>
        <p:spPr>
          <a:xfrm>
            <a:off x="10177757" y="5571120"/>
            <a:ext cx="1757212" cy="400110"/>
          </a:xfrm>
          <a:prstGeom prst="rect">
            <a:avLst/>
          </a:prstGeom>
          <a:noFill/>
        </p:spPr>
        <p:txBody>
          <a:bodyPr wrap="none" rtlCol="0">
            <a:spAutoFit/>
          </a:bodyPr>
          <a:lstStyle/>
          <a:p>
            <a:pPr algn="ctr"/>
            <a:r>
              <a:rPr lang="en-US" sz="2000" dirty="0">
                <a:ea typeface="Amazon Ember Light" panose="020B0403020204020204" pitchFamily="34" charset="0"/>
                <a:cs typeface="Amazon Ember Light" panose="020B0403020204020204" pitchFamily="34" charset="0"/>
              </a:rPr>
              <a:t>Sustainability</a:t>
            </a:r>
          </a:p>
        </p:txBody>
      </p:sp>
    </p:spTree>
    <p:custDataLst>
      <p:tags r:id="rId1"/>
    </p:custDataLst>
    <p:extLst>
      <p:ext uri="{BB962C8B-B14F-4D97-AF65-F5344CB8AC3E}">
        <p14:creationId xmlns:p14="http://schemas.microsoft.com/office/powerpoint/2010/main" val="39261870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981BA75-CE77-40AA-925F-C83821EA1F2E}"/>
              </a:ext>
            </a:extLst>
          </p:cNvPr>
          <p:cNvSpPr>
            <a:spLocks noGrp="1"/>
          </p:cNvSpPr>
          <p:nvPr>
            <p:ph type="sldNum" sz="quarter" idx="20"/>
          </p:nvPr>
        </p:nvSpPr>
        <p:spPr/>
        <p:txBody>
          <a:bodyPr/>
          <a:lstStyle/>
          <a:p>
            <a:fld id="{B6A95138-A96E-2F42-A959-2EFD44FE4AB7}" type="slidenum">
              <a:rPr lang="en-US" smtClean="0"/>
              <a:t>14</a:t>
            </a:fld>
            <a:endParaRPr lang="en-US"/>
          </a:p>
        </p:txBody>
      </p:sp>
      <p:sp>
        <p:nvSpPr>
          <p:cNvPr id="2" name="Title 1">
            <a:extLst>
              <a:ext uri="{FF2B5EF4-FFF2-40B4-BE49-F238E27FC236}">
                <a16:creationId xmlns:a16="http://schemas.microsoft.com/office/drawing/2014/main" id="{EADF2D4C-6F4E-40AD-B31F-A55AC97914B1}"/>
              </a:ext>
            </a:extLst>
          </p:cNvPr>
          <p:cNvSpPr>
            <a:spLocks noGrp="1"/>
          </p:cNvSpPr>
          <p:nvPr>
            <p:ph type="title"/>
          </p:nvPr>
        </p:nvSpPr>
        <p:spPr/>
        <p:txBody>
          <a:bodyPr/>
          <a:lstStyle/>
          <a:p>
            <a:r>
              <a:rPr lang="en-US" dirty="0"/>
              <a:t>AWS frequently asked questions</a:t>
            </a:r>
          </a:p>
        </p:txBody>
      </p:sp>
      <p:pic>
        <p:nvPicPr>
          <p:cNvPr id="7" name="Content Placeholder 6">
            <a:extLst>
              <a:ext uri="{FF2B5EF4-FFF2-40B4-BE49-F238E27FC236}">
                <a16:creationId xmlns:a16="http://schemas.microsoft.com/office/drawing/2014/main" id="{E4450296-4ED0-4574-943C-B72C8F26CE62}"/>
              </a:ext>
              <a:ext uri="{C183D7F6-B498-43B3-948B-1728B52AA6E4}">
                <adec:decorative xmlns:adec="http://schemas.microsoft.com/office/drawing/2017/decorative" val="1"/>
              </a:ext>
            </a:extLst>
          </p:cNvPr>
          <p:cNvPicPr>
            <a:picLocks noGrp="1" noChangeAspect="1"/>
          </p:cNvPicPr>
          <p:nvPr>
            <p:ph sz="quarter" idx="21"/>
          </p:nvPr>
        </p:nvPicPr>
        <p:blipFill>
          <a:blip r:embed="rId3"/>
          <a:stretch>
            <a:fillRect/>
          </a:stretch>
        </p:blipFill>
        <p:spPr>
          <a:xfrm>
            <a:off x="1490472" y="1572768"/>
            <a:ext cx="4075745" cy="4645152"/>
          </a:xfrm>
        </p:spPr>
      </p:pic>
      <p:sp>
        <p:nvSpPr>
          <p:cNvPr id="10" name="TextBox 9">
            <a:extLst>
              <a:ext uri="{FF2B5EF4-FFF2-40B4-BE49-F238E27FC236}">
                <a16:creationId xmlns:a16="http://schemas.microsoft.com/office/drawing/2014/main" id="{89B66DA1-645F-4583-8798-8694BA1CEF15}"/>
              </a:ext>
            </a:extLst>
          </p:cNvPr>
          <p:cNvSpPr txBox="1"/>
          <p:nvPr/>
        </p:nvSpPr>
        <p:spPr>
          <a:xfrm>
            <a:off x="7137071" y="2043525"/>
            <a:ext cx="3285066" cy="3108543"/>
          </a:xfrm>
          <a:prstGeom prst="rect">
            <a:avLst/>
          </a:prstGeom>
          <a:noFill/>
        </p:spPr>
        <p:txBody>
          <a:bodyPr wrap="none" rtlCol="0">
            <a:spAutoFit/>
          </a:bodyPr>
          <a:lstStyle/>
          <a:p>
            <a:r>
              <a:rPr lang="en-US" sz="2800" dirty="0">
                <a:ea typeface="Amazon Ember Light" panose="020B0403020204020204" pitchFamily="34" charset="0"/>
                <a:cs typeface="Amazon Ember Light" panose="020B0403020204020204" pitchFamily="34" charset="0"/>
              </a:rPr>
              <a:t>Review the FAQs for: </a:t>
            </a:r>
          </a:p>
          <a:p>
            <a:pPr marL="457200" indent="-457200">
              <a:buFont typeface="Arial" panose="020B0604020202020204" pitchFamily="34" charset="0"/>
              <a:buChar char="•"/>
            </a:pPr>
            <a:r>
              <a:rPr lang="en-US" sz="2800" dirty="0">
                <a:ea typeface="Amazon Ember Light" panose="020B0403020204020204" pitchFamily="34" charset="0"/>
                <a:cs typeface="Amazon Ember Light" panose="020B0403020204020204" pitchFamily="34" charset="0"/>
              </a:rPr>
              <a:t>Amazon EC2</a:t>
            </a:r>
          </a:p>
          <a:p>
            <a:pPr marL="457200" indent="-457200">
              <a:buFont typeface="Arial" panose="020B0604020202020204" pitchFamily="34" charset="0"/>
              <a:buChar char="•"/>
            </a:pPr>
            <a:r>
              <a:rPr lang="en-US" sz="2800" dirty="0">
                <a:ea typeface="Amazon Ember Light" panose="020B0403020204020204" pitchFamily="34" charset="0"/>
                <a:cs typeface="Amazon Ember Light" panose="020B0403020204020204" pitchFamily="34" charset="0"/>
              </a:rPr>
              <a:t>Amazon S3</a:t>
            </a:r>
          </a:p>
          <a:p>
            <a:pPr marL="457200" indent="-457200">
              <a:buFont typeface="Arial" panose="020B0604020202020204" pitchFamily="34" charset="0"/>
              <a:buChar char="•"/>
            </a:pPr>
            <a:r>
              <a:rPr lang="en-US" sz="2800" dirty="0">
                <a:ea typeface="Amazon Ember Light" panose="020B0403020204020204" pitchFamily="34" charset="0"/>
                <a:cs typeface="Amazon Ember Light" panose="020B0403020204020204" pitchFamily="34" charset="0"/>
              </a:rPr>
              <a:t>Amazon VPC</a:t>
            </a:r>
          </a:p>
          <a:p>
            <a:pPr marL="457200" indent="-457200">
              <a:buFont typeface="Arial" panose="020B0604020202020204" pitchFamily="34" charset="0"/>
              <a:buChar char="•"/>
            </a:pPr>
            <a:r>
              <a:rPr lang="en-US" sz="2800" dirty="0">
                <a:ea typeface="Amazon Ember Light" panose="020B0403020204020204" pitchFamily="34" charset="0"/>
                <a:cs typeface="Amazon Ember Light" panose="020B0403020204020204" pitchFamily="34" charset="0"/>
              </a:rPr>
              <a:t>Amazon Route 53</a:t>
            </a:r>
          </a:p>
          <a:p>
            <a:pPr marL="457200" indent="-457200">
              <a:buFont typeface="Arial" panose="020B0604020202020204" pitchFamily="34" charset="0"/>
              <a:buChar char="•"/>
            </a:pPr>
            <a:r>
              <a:rPr lang="en-US" sz="2800" dirty="0">
                <a:ea typeface="Amazon Ember Light" panose="020B0403020204020204" pitchFamily="34" charset="0"/>
                <a:cs typeface="Amazon Ember Light" panose="020B0403020204020204" pitchFamily="34" charset="0"/>
              </a:rPr>
              <a:t>Amazon RDS</a:t>
            </a:r>
          </a:p>
          <a:p>
            <a:pPr marL="457200" indent="-457200">
              <a:buFont typeface="Arial" panose="020B0604020202020204" pitchFamily="34" charset="0"/>
              <a:buChar char="•"/>
            </a:pPr>
            <a:r>
              <a:rPr lang="en-US" sz="2800" dirty="0">
                <a:ea typeface="Amazon Ember Light" panose="020B0403020204020204" pitchFamily="34" charset="0"/>
                <a:cs typeface="Amazon Ember Light" panose="020B0403020204020204" pitchFamily="34" charset="0"/>
              </a:rPr>
              <a:t>Amazon SQS</a:t>
            </a:r>
          </a:p>
        </p:txBody>
      </p:sp>
      <p:sp>
        <p:nvSpPr>
          <p:cNvPr id="8" name="TextBox 7">
            <a:extLst>
              <a:ext uri="{FF2B5EF4-FFF2-40B4-BE49-F238E27FC236}">
                <a16:creationId xmlns:a16="http://schemas.microsoft.com/office/drawing/2014/main" id="{119DB756-163B-491E-9C3D-8E08B7F28FD7}"/>
              </a:ext>
            </a:extLst>
          </p:cNvPr>
          <p:cNvSpPr txBox="1"/>
          <p:nvPr/>
        </p:nvSpPr>
        <p:spPr>
          <a:xfrm>
            <a:off x="7284547" y="5405494"/>
            <a:ext cx="2974917" cy="523220"/>
          </a:xfrm>
          <a:prstGeom prst="rect">
            <a:avLst/>
          </a:prstGeom>
          <a:noFill/>
        </p:spPr>
        <p:txBody>
          <a:bodyPr wrap="none" rtlCol="0">
            <a:spAutoFit/>
          </a:bodyPr>
          <a:lstStyle/>
          <a:p>
            <a:r>
              <a:rPr lang="en-US" sz="2800" dirty="0">
                <a:ea typeface="Amazon Ember Light" panose="020B0403020204020204" pitchFamily="34" charset="0"/>
                <a:cs typeface="Amazon Ember Light" panose="020B0403020204020204" pitchFamily="34" charset="0"/>
                <a:hlinkClick r:id="rId4"/>
              </a:rPr>
              <a:t>AWS FAQs</a:t>
            </a:r>
            <a:r>
              <a:rPr lang="en-US" sz="2800" dirty="0">
                <a:ea typeface="Amazon Ember Light" panose="020B0403020204020204" pitchFamily="34" charset="0"/>
                <a:cs typeface="Amazon Ember Light" panose="020B0403020204020204" pitchFamily="34" charset="0"/>
              </a:rPr>
              <a:t> website </a:t>
            </a:r>
          </a:p>
        </p:txBody>
      </p:sp>
    </p:spTree>
    <p:extLst>
      <p:ext uri="{BB962C8B-B14F-4D97-AF65-F5344CB8AC3E}">
        <p14:creationId xmlns:p14="http://schemas.microsoft.com/office/powerpoint/2010/main" val="1089484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mj-lt"/>
              </a:rPr>
              <a:t>Section 2: Additional resources</a:t>
            </a:r>
          </a:p>
        </p:txBody>
      </p:sp>
      <p:sp>
        <p:nvSpPr>
          <p:cNvPr id="3" name="Text Placeholder 2">
            <a:extLst>
              <a:ext uri="{FF2B5EF4-FFF2-40B4-BE49-F238E27FC236}">
                <a16:creationId xmlns:a16="http://schemas.microsoft.com/office/drawing/2014/main" id="{CD64B8E0-60AD-514D-93D6-076C58CF731E}"/>
              </a:ext>
            </a:extLst>
          </p:cNvPr>
          <p:cNvSpPr>
            <a:spLocks noGrp="1"/>
          </p:cNvSpPr>
          <p:nvPr>
            <p:ph type="subTitle" idx="1"/>
          </p:nvPr>
        </p:nvSpPr>
        <p:spPr/>
        <p:txBody>
          <a:bodyPr>
            <a:normAutofit/>
          </a:bodyPr>
          <a:lstStyle/>
          <a:p>
            <a:r>
              <a:rPr lang="en-US" dirty="0">
                <a:latin typeface="+mn-lt"/>
              </a:rPr>
              <a:t>Module 15: Bridging to Certification</a:t>
            </a:r>
          </a:p>
        </p:txBody>
      </p:sp>
    </p:spTree>
    <p:custDataLst>
      <p:tags r:id="rId1"/>
    </p:custDataLst>
    <p:extLst>
      <p:ext uri="{BB962C8B-B14F-4D97-AF65-F5344CB8AC3E}">
        <p14:creationId xmlns:p14="http://schemas.microsoft.com/office/powerpoint/2010/main" val="24407806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4A87C0-BCFD-EC45-8B35-DC9C93912BA5}"/>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16</a:t>
            </a:fld>
            <a:endParaRPr lang="en-US"/>
          </a:p>
        </p:txBody>
      </p:sp>
      <p:sp>
        <p:nvSpPr>
          <p:cNvPr id="2" name="Title 1"/>
          <p:cNvSpPr>
            <a:spLocks noGrp="1"/>
          </p:cNvSpPr>
          <p:nvPr>
            <p:ph type="title"/>
          </p:nvPr>
        </p:nvSpPr>
        <p:spPr/>
        <p:txBody>
          <a:bodyPr/>
          <a:lstStyle/>
          <a:p>
            <a:r>
              <a:rPr lang="en-US" dirty="0"/>
              <a:t>AWS Documentation</a:t>
            </a:r>
          </a:p>
        </p:txBody>
      </p:sp>
      <p:pic>
        <p:nvPicPr>
          <p:cNvPr id="9" name="Content Placeholder 8">
            <a:extLst>
              <a:ext uri="{FF2B5EF4-FFF2-40B4-BE49-F238E27FC236}">
                <a16:creationId xmlns:a16="http://schemas.microsoft.com/office/drawing/2014/main" id="{F0A321D8-2A4E-45B0-B6C9-264CAA24D148}"/>
              </a:ext>
              <a:ext uri="{C183D7F6-B498-43B3-948B-1728B52AA6E4}">
                <adec:decorative xmlns:adec="http://schemas.microsoft.com/office/drawing/2017/decorative" val="1"/>
              </a:ext>
            </a:extLst>
          </p:cNvPr>
          <p:cNvPicPr>
            <a:picLocks noGrp="1" noChangeAspect="1"/>
          </p:cNvPicPr>
          <p:nvPr>
            <p:ph sz="quarter" idx="21"/>
          </p:nvPr>
        </p:nvPicPr>
        <p:blipFill>
          <a:blip r:embed="rId4"/>
          <a:stretch>
            <a:fillRect/>
          </a:stretch>
        </p:blipFill>
        <p:spPr>
          <a:xfrm>
            <a:off x="219456" y="2523744"/>
            <a:ext cx="5989320" cy="1867637"/>
          </a:xfrm>
        </p:spPr>
      </p:pic>
      <p:sp>
        <p:nvSpPr>
          <p:cNvPr id="10" name="TextBox 9">
            <a:extLst>
              <a:ext uri="{FF2B5EF4-FFF2-40B4-BE49-F238E27FC236}">
                <a16:creationId xmlns:a16="http://schemas.microsoft.com/office/drawing/2014/main" id="{AA8422F4-E85A-4984-BFFE-9AEFB5945A7E}"/>
              </a:ext>
            </a:extLst>
          </p:cNvPr>
          <p:cNvSpPr txBox="1"/>
          <p:nvPr/>
        </p:nvSpPr>
        <p:spPr>
          <a:xfrm>
            <a:off x="827511" y="4607291"/>
            <a:ext cx="4427559" cy="523220"/>
          </a:xfrm>
          <a:prstGeom prst="rect">
            <a:avLst/>
          </a:prstGeom>
          <a:noFill/>
        </p:spPr>
        <p:txBody>
          <a:bodyPr wrap="none" rtlCol="0">
            <a:spAutoFit/>
          </a:bodyPr>
          <a:lstStyle/>
          <a:p>
            <a:r>
              <a:rPr lang="en-US" sz="2800" dirty="0">
                <a:ea typeface="Amazon Ember Light" panose="020B0403020204020204" pitchFamily="34" charset="0"/>
                <a:cs typeface="Amazon Ember Light" panose="020B0403020204020204" pitchFamily="34" charset="0"/>
                <a:hlinkClick r:id="rId5"/>
              </a:rPr>
              <a:t>AWS Documentation</a:t>
            </a:r>
            <a:r>
              <a:rPr lang="en-US" sz="2800" dirty="0">
                <a:ea typeface="Amazon Ember Light" panose="020B0403020204020204" pitchFamily="34" charset="0"/>
                <a:cs typeface="Amazon Ember Light" panose="020B0403020204020204" pitchFamily="34" charset="0"/>
              </a:rPr>
              <a:t> website</a:t>
            </a:r>
          </a:p>
        </p:txBody>
      </p:sp>
      <p:pic>
        <p:nvPicPr>
          <p:cNvPr id="12" name="Picture 11">
            <a:extLst>
              <a:ext uri="{FF2B5EF4-FFF2-40B4-BE49-F238E27FC236}">
                <a16:creationId xmlns:a16="http://schemas.microsoft.com/office/drawing/2014/main" id="{C38B554E-44F6-41F9-8893-7F3B4C91A989}"/>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932317" y="1817224"/>
            <a:ext cx="5042109" cy="3775196"/>
          </a:xfrm>
          <a:prstGeom prst="rect">
            <a:avLst/>
          </a:prstGeom>
        </p:spPr>
      </p:pic>
      <p:sp>
        <p:nvSpPr>
          <p:cNvPr id="13" name="Oval 12">
            <a:extLst>
              <a:ext uri="{FF2B5EF4-FFF2-40B4-BE49-F238E27FC236}">
                <a16:creationId xmlns:a16="http://schemas.microsoft.com/office/drawing/2014/main" id="{6759A1CB-BC28-44D5-889A-D030D2E07483}"/>
              </a:ext>
              <a:ext uri="{C183D7F6-B498-43B3-948B-1728B52AA6E4}">
                <adec:decorative xmlns:adec="http://schemas.microsoft.com/office/drawing/2017/decorative" val="1"/>
              </a:ext>
            </a:extLst>
          </p:cNvPr>
          <p:cNvSpPr/>
          <p:nvPr/>
        </p:nvSpPr>
        <p:spPr>
          <a:xfrm>
            <a:off x="8715737" y="2013994"/>
            <a:ext cx="1354238" cy="463555"/>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955353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4A87C0-BCFD-EC45-8B35-DC9C93912BA5}"/>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17</a:t>
            </a:fld>
            <a:endParaRPr lang="en-US"/>
          </a:p>
        </p:txBody>
      </p:sp>
      <p:sp>
        <p:nvSpPr>
          <p:cNvPr id="2" name="Title 1"/>
          <p:cNvSpPr>
            <a:spLocks noGrp="1"/>
          </p:cNvSpPr>
          <p:nvPr>
            <p:ph type="title"/>
          </p:nvPr>
        </p:nvSpPr>
        <p:spPr/>
        <p:txBody>
          <a:bodyPr/>
          <a:lstStyle/>
          <a:p>
            <a:r>
              <a:rPr lang="en-US" i="1" dirty="0"/>
              <a:t>This is My Architecture </a:t>
            </a:r>
            <a:r>
              <a:rPr lang="en-US" dirty="0"/>
              <a:t>video series</a:t>
            </a:r>
          </a:p>
        </p:txBody>
      </p:sp>
      <p:pic>
        <p:nvPicPr>
          <p:cNvPr id="17" name="Content Placeholder 16">
            <a:extLst>
              <a:ext uri="{FF2B5EF4-FFF2-40B4-BE49-F238E27FC236}">
                <a16:creationId xmlns:a16="http://schemas.microsoft.com/office/drawing/2014/main" id="{C03ECA58-FDFF-45D1-BBAA-EEE7C96E625B}"/>
              </a:ext>
              <a:ext uri="{C183D7F6-B498-43B3-948B-1728B52AA6E4}">
                <adec:decorative xmlns:adec="http://schemas.microsoft.com/office/drawing/2017/decorative" val="1"/>
              </a:ext>
            </a:extLst>
          </p:cNvPr>
          <p:cNvPicPr>
            <a:picLocks noGrp="1" noChangeAspect="1"/>
          </p:cNvPicPr>
          <p:nvPr>
            <p:ph sz="quarter" idx="21"/>
          </p:nvPr>
        </p:nvPicPr>
        <p:blipFill>
          <a:blip r:embed="rId4"/>
          <a:stretch>
            <a:fillRect/>
          </a:stretch>
        </p:blipFill>
        <p:spPr>
          <a:xfrm>
            <a:off x="2944368" y="1261872"/>
            <a:ext cx="6300314" cy="4416552"/>
          </a:xfrm>
        </p:spPr>
      </p:pic>
      <p:sp>
        <p:nvSpPr>
          <p:cNvPr id="12" name="TextBox 11">
            <a:extLst>
              <a:ext uri="{FF2B5EF4-FFF2-40B4-BE49-F238E27FC236}">
                <a16:creationId xmlns:a16="http://schemas.microsoft.com/office/drawing/2014/main" id="{0BDFD45D-95BD-47B0-A5F3-70AC4C0D0DD1}"/>
              </a:ext>
            </a:extLst>
          </p:cNvPr>
          <p:cNvSpPr txBox="1"/>
          <p:nvPr/>
        </p:nvSpPr>
        <p:spPr>
          <a:xfrm>
            <a:off x="3543859" y="5839840"/>
            <a:ext cx="4814010" cy="523220"/>
          </a:xfrm>
          <a:prstGeom prst="rect">
            <a:avLst/>
          </a:prstGeom>
          <a:noFill/>
        </p:spPr>
        <p:txBody>
          <a:bodyPr wrap="none" rtlCol="0">
            <a:spAutoFit/>
          </a:bodyPr>
          <a:lstStyle/>
          <a:p>
            <a:r>
              <a:rPr lang="en-US" sz="2800" dirty="0">
                <a:ea typeface="Amazon Ember Light" panose="020B0403020204020204" pitchFamily="34" charset="0"/>
                <a:cs typeface="Amazon Ember Light" panose="020B0403020204020204" pitchFamily="34" charset="0"/>
                <a:hlinkClick r:id="rId5"/>
              </a:rPr>
              <a:t>This is My Architecture</a:t>
            </a:r>
            <a:r>
              <a:rPr lang="en-US" sz="2800" dirty="0">
                <a:ea typeface="Amazon Ember Light" panose="020B0403020204020204" pitchFamily="34" charset="0"/>
                <a:cs typeface="Amazon Ember Light" panose="020B0403020204020204" pitchFamily="34" charset="0"/>
              </a:rPr>
              <a:t> website </a:t>
            </a:r>
          </a:p>
        </p:txBody>
      </p:sp>
    </p:spTree>
    <p:custDataLst>
      <p:tags r:id="rId1"/>
    </p:custDataLst>
    <p:extLst>
      <p:ext uri="{BB962C8B-B14F-4D97-AF65-F5344CB8AC3E}">
        <p14:creationId xmlns:p14="http://schemas.microsoft.com/office/powerpoint/2010/main" val="3042408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18</a:t>
            </a:fld>
            <a:endParaRPr lang="en-US" dirty="0"/>
          </a:p>
        </p:txBody>
      </p:sp>
      <p:sp>
        <p:nvSpPr>
          <p:cNvPr id="2" name="Title 1"/>
          <p:cNvSpPr>
            <a:spLocks noGrp="1"/>
          </p:cNvSpPr>
          <p:nvPr>
            <p:ph type="title"/>
          </p:nvPr>
        </p:nvSpPr>
        <p:spPr/>
        <p:txBody>
          <a:bodyPr>
            <a:normAutofit/>
          </a:bodyPr>
          <a:lstStyle/>
          <a:p>
            <a:r>
              <a:rPr lang="en-US" dirty="0"/>
              <a:t>AWS Cloud Adoption Framework</a:t>
            </a:r>
          </a:p>
        </p:txBody>
      </p:sp>
      <p:sp>
        <p:nvSpPr>
          <p:cNvPr id="4" name="TextBox 3">
            <a:extLst>
              <a:ext uri="{FF2B5EF4-FFF2-40B4-BE49-F238E27FC236}">
                <a16:creationId xmlns:a16="http://schemas.microsoft.com/office/drawing/2014/main" id="{29E263E6-2866-416A-9A1D-1844CB8BAB59}"/>
              </a:ext>
            </a:extLst>
          </p:cNvPr>
          <p:cNvSpPr txBox="1"/>
          <p:nvPr/>
        </p:nvSpPr>
        <p:spPr>
          <a:xfrm>
            <a:off x="308285" y="4933015"/>
            <a:ext cx="5375831" cy="461665"/>
          </a:xfrm>
          <a:prstGeom prst="rect">
            <a:avLst/>
          </a:prstGeom>
          <a:noFill/>
        </p:spPr>
        <p:txBody>
          <a:bodyPr wrap="none" rtlCol="0">
            <a:spAutoFit/>
          </a:bodyPr>
          <a:lstStyle/>
          <a:p>
            <a:r>
              <a:rPr lang="en-US" sz="2400" dirty="0">
                <a:ea typeface="Amazon Ember Light" panose="020B0403020204020204" pitchFamily="34" charset="0"/>
                <a:cs typeface="Amazon Ember Light" panose="020B0403020204020204" pitchFamily="34" charset="0"/>
                <a:hlinkClick r:id="rId4"/>
              </a:rPr>
              <a:t>AWS Cloud Adoption Framework</a:t>
            </a:r>
            <a:r>
              <a:rPr lang="en-US" sz="2400" dirty="0">
                <a:ea typeface="Amazon Ember Light" panose="020B0403020204020204" pitchFamily="34" charset="0"/>
                <a:cs typeface="Amazon Ember Light" panose="020B0403020204020204" pitchFamily="34" charset="0"/>
              </a:rPr>
              <a:t> website </a:t>
            </a:r>
          </a:p>
        </p:txBody>
      </p:sp>
      <p:sp>
        <p:nvSpPr>
          <p:cNvPr id="8" name="Content Placeholder 7">
            <a:extLst>
              <a:ext uri="{FF2B5EF4-FFF2-40B4-BE49-F238E27FC236}">
                <a16:creationId xmlns:a16="http://schemas.microsoft.com/office/drawing/2014/main" id="{05FEFD46-9772-45CB-877B-47378D20F30B}"/>
              </a:ext>
            </a:extLst>
          </p:cNvPr>
          <p:cNvSpPr>
            <a:spLocks noGrp="1"/>
          </p:cNvSpPr>
          <p:nvPr>
            <p:ph sz="quarter" idx="21"/>
          </p:nvPr>
        </p:nvSpPr>
        <p:spPr>
          <a:xfrm>
            <a:off x="6245352" y="1527048"/>
            <a:ext cx="5504688" cy="4645152"/>
          </a:xfrm>
        </p:spPr>
        <p:txBody>
          <a:bodyPr>
            <a:normAutofit lnSpcReduction="10000"/>
          </a:bodyPr>
          <a:lstStyle/>
          <a:p>
            <a:pPr>
              <a:buClr>
                <a:schemeClr val="tx1"/>
              </a:buClr>
            </a:pPr>
            <a:r>
              <a:rPr lang="en-US" sz="240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Provides guidance and best practices </a:t>
            </a:r>
            <a:r>
              <a:rPr lang="en-US" sz="2400" dirty="0"/>
              <a:t>to help organizations build a comprehensive approach to cloud computing</a:t>
            </a:r>
          </a:p>
          <a:p>
            <a:pPr marL="0" indent="0">
              <a:buClr>
                <a:schemeClr val="tx1"/>
              </a:buClr>
              <a:buNone/>
            </a:pPr>
            <a:endParaRPr lang="en-US" sz="2400" dirty="0"/>
          </a:p>
          <a:p>
            <a:pPr>
              <a:buClr>
                <a:schemeClr val="tx1"/>
              </a:buClr>
            </a:pPr>
            <a:r>
              <a:rPr lang="en-US" sz="2400" dirty="0"/>
              <a:t>Can be used across the organization and throughout the IT lifecycle </a:t>
            </a:r>
            <a:r>
              <a:rPr lang="en-US" sz="240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to accelerate successful cloud adoption</a:t>
            </a:r>
          </a:p>
          <a:p>
            <a:pPr marL="0" indent="0">
              <a:buClr>
                <a:schemeClr val="tx1"/>
              </a:buClr>
              <a:buNone/>
            </a:pPr>
            <a:endParaRPr lang="en-US" sz="2400" b="1" dirty="0">
              <a:solidFill>
                <a:schemeClr val="accent6"/>
              </a:solidFill>
            </a:endParaRPr>
          </a:p>
          <a:p>
            <a:pPr>
              <a:buClr>
                <a:schemeClr val="tx1"/>
              </a:buClr>
            </a:pPr>
            <a:r>
              <a:rPr lang="en-US" sz="2400" dirty="0"/>
              <a:t>Is organized into </a:t>
            </a:r>
            <a:r>
              <a:rPr lang="en-US" sz="240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six perspectives</a:t>
            </a:r>
            <a:r>
              <a:rPr lang="en-US" sz="2400" b="1" i="1"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 </a:t>
            </a:r>
            <a:r>
              <a:rPr lang="en-US" sz="2400" dirty="0"/>
              <a:t>that consist of sets of </a:t>
            </a:r>
            <a:r>
              <a:rPr lang="en-US" sz="240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capabilities</a:t>
            </a:r>
            <a:endParaRPr lang="en-US" sz="2400" dirty="0">
              <a:solidFill>
                <a:schemeClr val="accent6"/>
              </a:solidFill>
            </a:endParaRPr>
          </a:p>
        </p:txBody>
      </p:sp>
      <p:pic>
        <p:nvPicPr>
          <p:cNvPr id="9" name="Picture 8" descr="AWS CAF perspectives: business, people, governance, platform, security, and operations.">
            <a:extLst>
              <a:ext uri="{FF2B5EF4-FFF2-40B4-BE49-F238E27FC236}">
                <a16:creationId xmlns:a16="http://schemas.microsoft.com/office/drawing/2014/main" id="{4094E6EC-892C-4F81-821B-9D3E33A843DE}"/>
              </a:ext>
            </a:extLst>
          </p:cNvPr>
          <p:cNvPicPr>
            <a:picLocks noChangeAspect="1"/>
          </p:cNvPicPr>
          <p:nvPr/>
        </p:nvPicPr>
        <p:blipFill>
          <a:blip r:embed="rId5"/>
          <a:stretch>
            <a:fillRect/>
          </a:stretch>
        </p:blipFill>
        <p:spPr>
          <a:xfrm>
            <a:off x="316228" y="1524228"/>
            <a:ext cx="5780894" cy="2611924"/>
          </a:xfrm>
          <a:prstGeom prst="rect">
            <a:avLst/>
          </a:prstGeom>
        </p:spPr>
      </p:pic>
      <p:sp>
        <p:nvSpPr>
          <p:cNvPr id="10" name="TextBox 9">
            <a:extLst>
              <a:ext uri="{FF2B5EF4-FFF2-40B4-BE49-F238E27FC236}">
                <a16:creationId xmlns:a16="http://schemas.microsoft.com/office/drawing/2014/main" id="{02919256-8B24-4E86-8A9D-2C5BEE6666EF}"/>
              </a:ext>
              <a:ext uri="{C183D7F6-B498-43B3-948B-1728B52AA6E4}">
                <adec:decorative xmlns:adec="http://schemas.microsoft.com/office/drawing/2017/decorative" val="1"/>
              </a:ext>
            </a:extLst>
          </p:cNvPr>
          <p:cNvSpPr txBox="1"/>
          <p:nvPr/>
        </p:nvSpPr>
        <p:spPr>
          <a:xfrm>
            <a:off x="1958032" y="4217567"/>
            <a:ext cx="2497287" cy="400110"/>
          </a:xfrm>
          <a:prstGeom prst="rect">
            <a:avLst/>
          </a:prstGeom>
          <a:noFill/>
        </p:spPr>
        <p:txBody>
          <a:bodyPr wrap="none" rtlCol="0">
            <a:spAutoFit/>
          </a:bodyPr>
          <a:lstStyle/>
          <a:p>
            <a:pPr algn="ctr"/>
            <a:r>
              <a:rPr lang="en-US" sz="2000" dirty="0">
                <a:ea typeface="Amazon Ember Light" panose="020B0403020204020204" pitchFamily="34" charset="0"/>
                <a:cs typeface="Amazon Ember Light" panose="020B0403020204020204" pitchFamily="34" charset="0"/>
              </a:rPr>
              <a:t>AWS CAF perspectives</a:t>
            </a:r>
          </a:p>
        </p:txBody>
      </p:sp>
    </p:spTree>
    <p:custDataLst>
      <p:tags r:id="rId1"/>
    </p:custDataLst>
    <p:extLst>
      <p:ext uri="{BB962C8B-B14F-4D97-AF65-F5344CB8AC3E}">
        <p14:creationId xmlns:p14="http://schemas.microsoft.com/office/powerpoint/2010/main" val="803035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DDD82D-D121-4A36-B47B-6E2991B6A42A}"/>
              </a:ext>
            </a:extLst>
          </p:cNvPr>
          <p:cNvSpPr>
            <a:spLocks noGrp="1"/>
          </p:cNvSpPr>
          <p:nvPr>
            <p:ph type="sldNum" sz="quarter" idx="20"/>
          </p:nvPr>
        </p:nvSpPr>
        <p:spPr/>
        <p:txBody>
          <a:bodyPr/>
          <a:lstStyle/>
          <a:p>
            <a:fld id="{B6A95138-A96E-2F42-A959-2EFD44FE4AB7}" type="slidenum">
              <a:rPr lang="en-US" smtClean="0"/>
              <a:t>19</a:t>
            </a:fld>
            <a:endParaRPr lang="en-US"/>
          </a:p>
        </p:txBody>
      </p:sp>
      <p:sp>
        <p:nvSpPr>
          <p:cNvPr id="9" name="Title 5">
            <a:extLst>
              <a:ext uri="{FF2B5EF4-FFF2-40B4-BE49-F238E27FC236}">
                <a16:creationId xmlns:a16="http://schemas.microsoft.com/office/drawing/2014/main" id="{AB405DFA-BF51-162A-B5DE-1F4D4ED9ACFF}"/>
              </a:ext>
            </a:extLst>
          </p:cNvPr>
          <p:cNvSpPr txBox="1">
            <a:spLocks noGrp="1"/>
          </p:cNvSpPr>
          <p:nvPr>
            <p:ph type="title" idx="4294967295"/>
          </p:nvPr>
        </p:nvSpPr>
        <p:spPr>
          <a:xfrm>
            <a:off x="419100" y="3191940"/>
            <a:ext cx="11353800" cy="474119"/>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228600" rtl="0" eaLnBrk="1" latinLnBrk="0" hangingPunct="1">
              <a:lnSpc>
                <a:spcPct val="100000"/>
              </a:lnSpc>
              <a:spcBef>
                <a:spcPct val="0"/>
              </a:spcBef>
              <a:buNone/>
              <a:defRPr sz="3200" kern="1200">
                <a:solidFill>
                  <a:schemeClr val="tx2"/>
                </a:solidFill>
                <a:latin typeface="Amazon Ember Heavy"/>
              </a:defRPr>
            </a:lvl1pPr>
          </a:lstStyle>
          <a:p>
            <a:pPr marL="0" marR="0" lvl="0" indent="0" algn="ctr" defTabSz="228600" rtl="0" eaLnBrk="1" fontAlgn="auto" latinLnBrk="0" hangingPunct="1">
              <a:lnSpc>
                <a:spcPct val="100000"/>
              </a:lnSpc>
              <a:spcBef>
                <a:spcPct val="0"/>
              </a:spcBef>
              <a:spcAft>
                <a:spcPts val="0"/>
              </a:spcAft>
              <a:buClrTx/>
              <a:buSzTx/>
              <a:buFontTx/>
              <a:buNone/>
              <a:tabLst/>
              <a:defRPr/>
            </a:pPr>
            <a:r>
              <a:rPr kumimoji="0" lang="en-US" sz="6000" b="0" i="0" u="none" strike="noStrike" kern="1200" cap="none" spc="0" normalizeH="0" baseline="0" noProof="0" dirty="0">
                <a:ln>
                  <a:noFill/>
                </a:ln>
                <a:solidFill>
                  <a:schemeClr val="tx2"/>
                </a:solidFill>
                <a:effectLst/>
                <a:uLnTx/>
                <a:uFillTx/>
                <a:latin typeface="Amazon Ember Heavy"/>
                <a:ea typeface="+mn-ea"/>
                <a:cs typeface="+mn-cs"/>
              </a:rPr>
              <a:t>There’s no substitute for </a:t>
            </a:r>
            <a:br>
              <a:rPr kumimoji="0" lang="en-US" sz="6000" b="0" i="0" u="none" strike="noStrike" kern="1200" cap="none" spc="0" normalizeH="0" baseline="0" noProof="0" dirty="0">
                <a:ln>
                  <a:noFill/>
                </a:ln>
                <a:solidFill>
                  <a:schemeClr val="tx2"/>
                </a:solidFill>
                <a:effectLst/>
                <a:uLnTx/>
                <a:uFillTx/>
                <a:latin typeface="Amazon Ember Heavy"/>
                <a:ea typeface="+mn-ea"/>
                <a:cs typeface="+mn-cs"/>
              </a:rPr>
            </a:br>
            <a:r>
              <a:rPr kumimoji="0" lang="en-US" sz="6000" b="0" i="0" u="none" strike="noStrike" kern="1200" cap="none" spc="0" normalizeH="0" baseline="0" noProof="0" dirty="0">
                <a:ln>
                  <a:noFill/>
                </a:ln>
                <a:solidFill>
                  <a:schemeClr val="tx2"/>
                </a:solidFill>
                <a:effectLst/>
                <a:uLnTx/>
                <a:uFillTx/>
                <a:latin typeface="Amazon Ember Heavy"/>
                <a:ea typeface="+mn-ea"/>
                <a:cs typeface="+mn-cs"/>
              </a:rPr>
              <a:t>hands-on experience.</a:t>
            </a:r>
          </a:p>
        </p:txBody>
      </p:sp>
    </p:spTree>
    <p:extLst>
      <p:ext uri="{BB962C8B-B14F-4D97-AF65-F5344CB8AC3E}">
        <p14:creationId xmlns:p14="http://schemas.microsoft.com/office/powerpoint/2010/main" val="2255829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17933E2-EE90-C246-AEFF-135CA8848EB0}"/>
              </a:ext>
            </a:extLst>
          </p:cNvPr>
          <p:cNvSpPr>
            <a:spLocks noGrp="1"/>
          </p:cNvSpPr>
          <p:nvPr>
            <p:ph type="sldNum" sz="quarter" idx="20"/>
          </p:nvPr>
        </p:nvSpPr>
        <p:spPr/>
        <p:txBody>
          <a:bodyPr/>
          <a:lstStyle/>
          <a:p>
            <a:fld id="{B6A95138-A96E-2F42-A959-2EFD44FE4AB7}" type="slidenum">
              <a:rPr lang="en-US" smtClean="0"/>
              <a:t>2</a:t>
            </a:fld>
            <a:endParaRPr lang="en-US"/>
          </a:p>
        </p:txBody>
      </p:sp>
      <p:sp>
        <p:nvSpPr>
          <p:cNvPr id="2" name="Title 1"/>
          <p:cNvSpPr>
            <a:spLocks noGrp="1"/>
          </p:cNvSpPr>
          <p:nvPr>
            <p:ph type="title"/>
          </p:nvPr>
        </p:nvSpPr>
        <p:spPr/>
        <p:txBody>
          <a:bodyPr/>
          <a:lstStyle/>
          <a:p>
            <a:r>
              <a:rPr lang="en-US" dirty="0">
                <a:latin typeface="+mj-lt"/>
              </a:rPr>
              <a:t>Module overview</a:t>
            </a:r>
          </a:p>
        </p:txBody>
      </p:sp>
      <p:sp>
        <p:nvSpPr>
          <p:cNvPr id="5" name="Content Placeholder 4"/>
          <p:cNvSpPr>
            <a:spLocks noGrp="1"/>
          </p:cNvSpPr>
          <p:nvPr>
            <p:ph sz="quarter" idx="21"/>
          </p:nvPr>
        </p:nvSpPr>
        <p:spPr/>
        <p:txBody>
          <a:bodyPr>
            <a:noAutofit/>
          </a:bodyPr>
          <a:lstStyle/>
          <a:p>
            <a:pPr marL="0" indent="0">
              <a:spcBef>
                <a:spcPts val="1800"/>
              </a:spcBef>
              <a:buNone/>
            </a:pPr>
            <a:r>
              <a:rPr lang="en-US" dirty="0">
                <a:latin typeface="Amazon Ember" panose="020B0603020204020204" pitchFamily="34" charset="0"/>
                <a:ea typeface="Amazon Ember" panose="020B0603020204020204" pitchFamily="34" charset="0"/>
                <a:cs typeface="Amazon Ember" panose="020B0603020204020204" pitchFamily="34" charset="0"/>
              </a:rPr>
              <a:t>Sections</a:t>
            </a:r>
          </a:p>
          <a:p>
            <a:pPr marL="457200" indent="-457200">
              <a:spcBef>
                <a:spcPts val="1800"/>
              </a:spcBef>
              <a:buFont typeface="+mj-lt"/>
              <a:buAutoNum type="arabicPeriod"/>
            </a:pPr>
            <a:r>
              <a:rPr lang="en-US" sz="2400" dirty="0">
                <a:latin typeface="+mn-lt"/>
              </a:rPr>
              <a:t>Certification exam resources</a:t>
            </a:r>
          </a:p>
          <a:p>
            <a:pPr marL="457200" indent="-457200">
              <a:spcBef>
                <a:spcPts val="1800"/>
              </a:spcBef>
              <a:buFont typeface="+mj-lt"/>
              <a:buAutoNum type="arabicPeriod"/>
            </a:pPr>
            <a:r>
              <a:rPr lang="en-US" sz="2400" dirty="0">
                <a:latin typeface="+mn-lt"/>
              </a:rPr>
              <a:t>Additional resources</a:t>
            </a:r>
          </a:p>
        </p:txBody>
      </p:sp>
      <p:pic>
        <p:nvPicPr>
          <p:cNvPr id="12" name="Content Placeholder 10">
            <a:extLst>
              <a:ext uri="{FF2B5EF4-FFF2-40B4-BE49-F238E27FC236}">
                <a16:creationId xmlns:a16="http://schemas.microsoft.com/office/drawing/2014/main" id="{16638C21-F0E2-4F48-8F7E-05EA6AC063A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207657" y="1946989"/>
            <a:ext cx="5503862" cy="2964021"/>
          </a:xfrm>
          <a:prstGeom prst="rect">
            <a:avLst/>
          </a:prstGeom>
        </p:spPr>
      </p:pic>
    </p:spTree>
    <p:custDataLst>
      <p:tags r:id="rId1"/>
    </p:custDataLst>
    <p:extLst>
      <p:ext uri="{BB962C8B-B14F-4D97-AF65-F5344CB8AC3E}">
        <p14:creationId xmlns:p14="http://schemas.microsoft.com/office/powerpoint/2010/main" val="1745004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C451B8-8DD5-4207-B85C-07205E85CFD5}"/>
              </a:ext>
            </a:extLst>
          </p:cNvPr>
          <p:cNvSpPr>
            <a:spLocks noGrp="1"/>
          </p:cNvSpPr>
          <p:nvPr>
            <p:ph type="sldNum" sz="quarter" idx="20"/>
          </p:nvPr>
        </p:nvSpPr>
        <p:spPr/>
        <p:txBody>
          <a:bodyPr/>
          <a:lstStyle/>
          <a:p>
            <a:fld id="{B6A95138-A96E-2F42-A959-2EFD44FE4AB7}" type="slidenum">
              <a:rPr lang="en-US" smtClean="0"/>
              <a:t>20</a:t>
            </a:fld>
            <a:endParaRPr lang="en-US"/>
          </a:p>
        </p:txBody>
      </p:sp>
      <p:sp>
        <p:nvSpPr>
          <p:cNvPr id="5" name="Title 4">
            <a:extLst>
              <a:ext uri="{FF2B5EF4-FFF2-40B4-BE49-F238E27FC236}">
                <a16:creationId xmlns:a16="http://schemas.microsoft.com/office/drawing/2014/main" id="{13D154F9-5944-4672-9B2B-A2CDCF567C3D}"/>
              </a:ext>
            </a:extLst>
          </p:cNvPr>
          <p:cNvSpPr>
            <a:spLocks noGrp="1"/>
          </p:cNvSpPr>
          <p:nvPr>
            <p:ph type="title"/>
          </p:nvPr>
        </p:nvSpPr>
        <p:spPr/>
        <p:txBody>
          <a:bodyPr/>
          <a:lstStyle/>
          <a:p>
            <a:r>
              <a:rPr lang="en-US" dirty="0"/>
              <a:t>Self-Paced Labs</a:t>
            </a:r>
          </a:p>
        </p:txBody>
      </p:sp>
      <p:pic>
        <p:nvPicPr>
          <p:cNvPr id="7" name="Content Placeholder 6">
            <a:extLst>
              <a:ext uri="{FF2B5EF4-FFF2-40B4-BE49-F238E27FC236}">
                <a16:creationId xmlns:a16="http://schemas.microsoft.com/office/drawing/2014/main" id="{49A3A8B5-B846-404D-8AB8-CA8FFE8BE2DE}"/>
              </a:ext>
              <a:ext uri="{C183D7F6-B498-43B3-948B-1728B52AA6E4}">
                <adec:decorative xmlns:adec="http://schemas.microsoft.com/office/drawing/2017/decorative" val="1"/>
              </a:ext>
            </a:extLst>
          </p:cNvPr>
          <p:cNvPicPr>
            <a:picLocks noGrp="1" noChangeAspect="1"/>
          </p:cNvPicPr>
          <p:nvPr>
            <p:ph sz="quarter" idx="21"/>
          </p:nvPr>
        </p:nvPicPr>
        <p:blipFill rotWithShape="1">
          <a:blip r:embed="rId3"/>
          <a:stretch/>
        </p:blipFill>
        <p:spPr>
          <a:xfrm>
            <a:off x="393192" y="2011680"/>
            <a:ext cx="11356848" cy="3076855"/>
          </a:xfrm>
        </p:spPr>
      </p:pic>
      <p:sp>
        <p:nvSpPr>
          <p:cNvPr id="8" name="TextBox 7">
            <a:extLst>
              <a:ext uri="{FF2B5EF4-FFF2-40B4-BE49-F238E27FC236}">
                <a16:creationId xmlns:a16="http://schemas.microsoft.com/office/drawing/2014/main" id="{EEB7ECF0-9D7A-4AE6-AACD-716154D54406}"/>
              </a:ext>
            </a:extLst>
          </p:cNvPr>
          <p:cNvSpPr txBox="1"/>
          <p:nvPr/>
        </p:nvSpPr>
        <p:spPr>
          <a:xfrm>
            <a:off x="4104108" y="5232171"/>
            <a:ext cx="3638625" cy="523220"/>
          </a:xfrm>
          <a:prstGeom prst="rect">
            <a:avLst/>
          </a:prstGeom>
          <a:noFill/>
        </p:spPr>
        <p:txBody>
          <a:bodyPr wrap="none" rtlCol="0">
            <a:spAutoFit/>
          </a:bodyPr>
          <a:lstStyle/>
          <a:p>
            <a:r>
              <a:rPr lang="en-US" sz="2800" dirty="0">
                <a:ea typeface="Amazon Ember Light" panose="020B0403020204020204" pitchFamily="34" charset="0"/>
                <a:cs typeface="Amazon Ember Light" panose="020B0403020204020204" pitchFamily="34" charset="0"/>
                <a:hlinkClick r:id="rId4"/>
              </a:rPr>
              <a:t>Self-Paced Labs</a:t>
            </a:r>
            <a:r>
              <a:rPr lang="en-US" sz="2800" dirty="0">
                <a:ea typeface="Amazon Ember Light" panose="020B0403020204020204" pitchFamily="34" charset="0"/>
                <a:cs typeface="Amazon Ember Light" panose="020B0403020204020204" pitchFamily="34" charset="0"/>
              </a:rPr>
              <a:t> website</a:t>
            </a:r>
          </a:p>
        </p:txBody>
      </p:sp>
    </p:spTree>
    <p:extLst>
      <p:ext uri="{BB962C8B-B14F-4D97-AF65-F5344CB8AC3E}">
        <p14:creationId xmlns:p14="http://schemas.microsoft.com/office/powerpoint/2010/main" val="4347594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4A87C0-BCFD-EC45-8B35-DC9C93912BA5}"/>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21</a:t>
            </a:fld>
            <a:endParaRPr lang="en-US"/>
          </a:p>
        </p:txBody>
      </p:sp>
      <p:sp>
        <p:nvSpPr>
          <p:cNvPr id="2" name="Title 1"/>
          <p:cNvSpPr>
            <a:spLocks noGrp="1"/>
          </p:cNvSpPr>
          <p:nvPr>
            <p:ph type="title"/>
          </p:nvPr>
        </p:nvSpPr>
        <p:spPr/>
        <p:txBody>
          <a:bodyPr/>
          <a:lstStyle/>
          <a:p>
            <a:r>
              <a:rPr lang="en-US" dirty="0"/>
              <a:t>AWS Quick Starts</a:t>
            </a:r>
          </a:p>
        </p:txBody>
      </p:sp>
      <p:pic>
        <p:nvPicPr>
          <p:cNvPr id="6" name="Content Placeholder 5">
            <a:extLst>
              <a:ext uri="{FF2B5EF4-FFF2-40B4-BE49-F238E27FC236}">
                <a16:creationId xmlns:a16="http://schemas.microsoft.com/office/drawing/2014/main" id="{5B346179-BBD4-4195-B5CC-74350226A392}"/>
              </a:ext>
              <a:ext uri="{C183D7F6-B498-43B3-948B-1728B52AA6E4}">
                <adec:decorative xmlns:adec="http://schemas.microsoft.com/office/drawing/2017/decorative" val="1"/>
              </a:ext>
            </a:extLst>
          </p:cNvPr>
          <p:cNvPicPr>
            <a:picLocks noGrp="1" noChangeAspect="1"/>
          </p:cNvPicPr>
          <p:nvPr>
            <p:ph sz="quarter" idx="21"/>
          </p:nvPr>
        </p:nvPicPr>
        <p:blipFill>
          <a:blip r:embed="rId4"/>
          <a:stretch>
            <a:fillRect/>
          </a:stretch>
        </p:blipFill>
        <p:spPr>
          <a:xfrm>
            <a:off x="2651760" y="2624328"/>
            <a:ext cx="7016366" cy="1792224"/>
          </a:xfrm>
        </p:spPr>
      </p:pic>
      <p:sp>
        <p:nvSpPr>
          <p:cNvPr id="8" name="TextBox 7">
            <a:extLst>
              <a:ext uri="{FF2B5EF4-FFF2-40B4-BE49-F238E27FC236}">
                <a16:creationId xmlns:a16="http://schemas.microsoft.com/office/drawing/2014/main" id="{EDD11C83-AFF2-4F79-B5D2-61A96FE3B836}"/>
              </a:ext>
            </a:extLst>
          </p:cNvPr>
          <p:cNvSpPr txBox="1"/>
          <p:nvPr/>
        </p:nvSpPr>
        <p:spPr>
          <a:xfrm>
            <a:off x="3980678" y="4537277"/>
            <a:ext cx="3910045" cy="523220"/>
          </a:xfrm>
          <a:prstGeom prst="rect">
            <a:avLst/>
          </a:prstGeom>
          <a:noFill/>
        </p:spPr>
        <p:txBody>
          <a:bodyPr wrap="none" rtlCol="0">
            <a:spAutoFit/>
          </a:bodyPr>
          <a:lstStyle/>
          <a:p>
            <a:r>
              <a:rPr lang="en-US" sz="2800" dirty="0">
                <a:ea typeface="Amazon Ember Light" panose="020B0403020204020204" pitchFamily="34" charset="0"/>
                <a:cs typeface="Amazon Ember Light" panose="020B0403020204020204" pitchFamily="34" charset="0"/>
                <a:hlinkClick r:id="rId5"/>
              </a:rPr>
              <a:t>AWS Quick Starts</a:t>
            </a:r>
            <a:r>
              <a:rPr lang="en-US" sz="2800" dirty="0">
                <a:ea typeface="Amazon Ember Light" panose="020B0403020204020204" pitchFamily="34" charset="0"/>
                <a:cs typeface="Amazon Ember Light" panose="020B0403020204020204" pitchFamily="34" charset="0"/>
              </a:rPr>
              <a:t> website</a:t>
            </a:r>
          </a:p>
        </p:txBody>
      </p:sp>
    </p:spTree>
    <p:custDataLst>
      <p:tags r:id="rId1"/>
    </p:custDataLst>
    <p:extLst>
      <p:ext uri="{BB962C8B-B14F-4D97-AF65-F5344CB8AC3E}">
        <p14:creationId xmlns:p14="http://schemas.microsoft.com/office/powerpoint/2010/main" val="8246407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4A87C0-BCFD-EC45-8B35-DC9C93912BA5}"/>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22</a:t>
            </a:fld>
            <a:endParaRPr lang="en-US"/>
          </a:p>
        </p:txBody>
      </p:sp>
      <p:sp>
        <p:nvSpPr>
          <p:cNvPr id="2" name="Title 1"/>
          <p:cNvSpPr>
            <a:spLocks noGrp="1"/>
          </p:cNvSpPr>
          <p:nvPr>
            <p:ph type="title"/>
          </p:nvPr>
        </p:nvSpPr>
        <p:spPr/>
        <p:txBody>
          <a:bodyPr/>
          <a:lstStyle/>
          <a:p>
            <a:r>
              <a:rPr lang="en-US" dirty="0"/>
              <a:t>Getting Started tutorials</a:t>
            </a:r>
          </a:p>
        </p:txBody>
      </p:sp>
      <p:pic>
        <p:nvPicPr>
          <p:cNvPr id="6" name="Content Placeholder 5">
            <a:extLst>
              <a:ext uri="{FF2B5EF4-FFF2-40B4-BE49-F238E27FC236}">
                <a16:creationId xmlns:a16="http://schemas.microsoft.com/office/drawing/2014/main" id="{89078AA5-4FF3-45AA-9852-8421575B278A}"/>
              </a:ext>
              <a:ext uri="{C183D7F6-B498-43B3-948B-1728B52AA6E4}">
                <adec:decorative xmlns:adec="http://schemas.microsoft.com/office/drawing/2017/decorative" val="1"/>
              </a:ext>
            </a:extLst>
          </p:cNvPr>
          <p:cNvPicPr>
            <a:picLocks noGrp="1" noChangeAspect="1"/>
          </p:cNvPicPr>
          <p:nvPr>
            <p:ph sz="quarter" idx="21"/>
          </p:nvPr>
        </p:nvPicPr>
        <p:blipFill>
          <a:blip r:embed="rId4"/>
          <a:stretch>
            <a:fillRect/>
          </a:stretch>
        </p:blipFill>
        <p:spPr>
          <a:xfrm>
            <a:off x="2788920" y="1261872"/>
            <a:ext cx="6626105" cy="1271016"/>
          </a:xfrm>
        </p:spPr>
      </p:pic>
      <p:sp>
        <p:nvSpPr>
          <p:cNvPr id="9" name="Oval 8">
            <a:extLst>
              <a:ext uri="{FF2B5EF4-FFF2-40B4-BE49-F238E27FC236}">
                <a16:creationId xmlns:a16="http://schemas.microsoft.com/office/drawing/2014/main" id="{FB8D73D6-6EB9-48A1-957F-764B6D7BB34B}"/>
              </a:ext>
              <a:ext uri="{C183D7F6-B498-43B3-948B-1728B52AA6E4}">
                <adec:decorative xmlns:adec="http://schemas.microsoft.com/office/drawing/2017/decorative" val="1"/>
              </a:ext>
            </a:extLst>
          </p:cNvPr>
          <p:cNvSpPr/>
          <p:nvPr/>
        </p:nvSpPr>
        <p:spPr>
          <a:xfrm>
            <a:off x="7778189" y="1233878"/>
            <a:ext cx="1097280" cy="274320"/>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A8C904B-EF2B-4C66-BA22-90257E73A495}"/>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2741271" y="2528715"/>
            <a:ext cx="6709458" cy="3568213"/>
          </a:xfrm>
          <a:prstGeom prst="rect">
            <a:avLst/>
          </a:prstGeom>
        </p:spPr>
      </p:pic>
      <p:sp>
        <p:nvSpPr>
          <p:cNvPr id="8" name="TextBox 7">
            <a:extLst>
              <a:ext uri="{FF2B5EF4-FFF2-40B4-BE49-F238E27FC236}">
                <a16:creationId xmlns:a16="http://schemas.microsoft.com/office/drawing/2014/main" id="{F1D827B4-81C0-46C3-BD45-5C2BD83D4DC8}"/>
              </a:ext>
            </a:extLst>
          </p:cNvPr>
          <p:cNvSpPr txBox="1"/>
          <p:nvPr/>
        </p:nvSpPr>
        <p:spPr>
          <a:xfrm>
            <a:off x="4066532" y="6096928"/>
            <a:ext cx="3711657" cy="400110"/>
          </a:xfrm>
          <a:prstGeom prst="rect">
            <a:avLst/>
          </a:prstGeom>
          <a:noFill/>
        </p:spPr>
        <p:txBody>
          <a:bodyPr wrap="none" rtlCol="0">
            <a:spAutoFit/>
          </a:bodyPr>
          <a:lstStyle/>
          <a:p>
            <a:r>
              <a:rPr lang="en-US" sz="2000" dirty="0">
                <a:ea typeface="Amazon Ember Light" panose="020B0403020204020204" pitchFamily="34" charset="0"/>
                <a:cs typeface="Amazon Ember Light" panose="020B0403020204020204" pitchFamily="34" charset="0"/>
                <a:hlinkClick r:id="rId6"/>
              </a:rPr>
              <a:t>Getting Started with AWS</a:t>
            </a:r>
            <a:r>
              <a:rPr lang="en-US" sz="2000" dirty="0">
                <a:ea typeface="Amazon Ember Light" panose="020B0403020204020204" pitchFamily="34" charset="0"/>
                <a:cs typeface="Amazon Ember Light" panose="020B0403020204020204" pitchFamily="34" charset="0"/>
              </a:rPr>
              <a:t> website</a:t>
            </a:r>
          </a:p>
        </p:txBody>
      </p:sp>
      <p:sp>
        <p:nvSpPr>
          <p:cNvPr id="10" name="Oval 9">
            <a:extLst>
              <a:ext uri="{FF2B5EF4-FFF2-40B4-BE49-F238E27FC236}">
                <a16:creationId xmlns:a16="http://schemas.microsoft.com/office/drawing/2014/main" id="{D2118DA9-B869-401B-B567-A7122B14F670}"/>
              </a:ext>
              <a:ext uri="{C183D7F6-B498-43B3-948B-1728B52AA6E4}">
                <adec:decorative xmlns:adec="http://schemas.microsoft.com/office/drawing/2017/decorative" val="1"/>
              </a:ext>
            </a:extLst>
          </p:cNvPr>
          <p:cNvSpPr/>
          <p:nvPr/>
        </p:nvSpPr>
        <p:spPr>
          <a:xfrm>
            <a:off x="5969438" y="1233878"/>
            <a:ext cx="914400" cy="274320"/>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8550993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C6DCB4B3-930A-EE42-959B-6BA4FAD5D53A}"/>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23</a:t>
            </a:fld>
            <a:endParaRPr lang="en-US" dirty="0"/>
          </a:p>
        </p:txBody>
      </p:sp>
      <p:sp>
        <p:nvSpPr>
          <p:cNvPr id="2" name="Title 1"/>
          <p:cNvSpPr>
            <a:spLocks noGrp="1"/>
          </p:cNvSpPr>
          <p:nvPr>
            <p:ph type="ctrTitle"/>
          </p:nvPr>
        </p:nvSpPr>
        <p:spPr/>
        <p:txBody>
          <a:bodyPr>
            <a:noAutofit/>
          </a:bodyPr>
          <a:lstStyle/>
          <a:p>
            <a:r>
              <a:rPr lang="en-US" dirty="0"/>
              <a:t>Optional course capstone project</a:t>
            </a:r>
            <a:endParaRPr lang="en-US" sz="2000" dirty="0">
              <a:latin typeface="+mj-lt"/>
            </a:endParaRPr>
          </a:p>
        </p:txBody>
      </p:sp>
      <p:pic>
        <p:nvPicPr>
          <p:cNvPr id="11" name="Content Placeholder 3">
            <a:extLst>
              <a:ext uri="{FF2B5EF4-FFF2-40B4-BE49-F238E27FC236}">
                <a16:creationId xmlns:a16="http://schemas.microsoft.com/office/drawing/2014/main" id="{6423631E-AD82-9743-8C78-CFE5440F9411}"/>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567516" y="2226564"/>
            <a:ext cx="5771694" cy="2404872"/>
          </a:xfrm>
          <a:prstGeom prst="rect">
            <a:avLst/>
          </a:prstGeom>
        </p:spPr>
      </p:pic>
    </p:spTree>
    <p:custDataLst>
      <p:tags r:id="rId1"/>
    </p:custDataLst>
    <p:extLst>
      <p:ext uri="{BB962C8B-B14F-4D97-AF65-F5344CB8AC3E}">
        <p14:creationId xmlns:p14="http://schemas.microsoft.com/office/powerpoint/2010/main" val="1581554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7F41221-0FFA-CE47-AB11-80D53C8EC541}"/>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24</a:t>
            </a:fld>
            <a:endParaRPr lang="en-US" dirty="0"/>
          </a:p>
        </p:txBody>
      </p:sp>
      <p:sp>
        <p:nvSpPr>
          <p:cNvPr id="2" name="Title 1"/>
          <p:cNvSpPr>
            <a:spLocks noGrp="1"/>
          </p:cNvSpPr>
          <p:nvPr>
            <p:ph type="title"/>
          </p:nvPr>
        </p:nvSpPr>
        <p:spPr/>
        <p:txBody>
          <a:bodyPr/>
          <a:lstStyle/>
          <a:p>
            <a:r>
              <a:rPr lang="en-US" dirty="0">
                <a:latin typeface="+mj-lt"/>
              </a:rPr>
              <a:t>Capstone project: Customer requirements </a:t>
            </a:r>
          </a:p>
        </p:txBody>
      </p:sp>
      <p:sp>
        <p:nvSpPr>
          <p:cNvPr id="7" name="Content Placeholder 6">
            <a:extLst>
              <a:ext uri="{FF2B5EF4-FFF2-40B4-BE49-F238E27FC236}">
                <a16:creationId xmlns:a16="http://schemas.microsoft.com/office/drawing/2014/main" id="{358653D5-E04B-5646-A879-B4A147607831}"/>
              </a:ext>
            </a:extLst>
          </p:cNvPr>
          <p:cNvSpPr>
            <a:spLocks noGrp="1"/>
          </p:cNvSpPr>
          <p:nvPr>
            <p:ph sz="quarter" idx="21"/>
          </p:nvPr>
        </p:nvSpPr>
        <p:spPr>
          <a:xfrm>
            <a:off x="365760" y="1143000"/>
            <a:ext cx="5221224" cy="4645152"/>
          </a:xfrm>
        </p:spPr>
        <p:txBody>
          <a:bodyPr>
            <a:normAutofit lnSpcReduction="10000"/>
          </a:bodyPr>
          <a:lstStyle/>
          <a:p>
            <a:pPr marL="457200" indent="-457200">
              <a:buFont typeface="+mj-lt"/>
              <a:buAutoNum type="arabicPeriod"/>
            </a:pPr>
            <a:r>
              <a:rPr lang="en-US" sz="1800" dirty="0">
                <a:latin typeface="+mn-lt"/>
              </a:rPr>
              <a:t>Provide secure hosting of the MySQL database </a:t>
            </a:r>
          </a:p>
          <a:p>
            <a:pPr marL="457200" indent="-457200">
              <a:buFont typeface="+mj-lt"/>
              <a:buAutoNum type="arabicPeriod"/>
            </a:pPr>
            <a:r>
              <a:rPr lang="en-US" sz="1800" dirty="0">
                <a:latin typeface="+mn-lt"/>
              </a:rPr>
              <a:t>Provide secure access for an administrative user </a:t>
            </a:r>
          </a:p>
          <a:p>
            <a:pPr marL="457200" indent="-457200">
              <a:buFont typeface="+mj-lt"/>
              <a:buAutoNum type="arabicPeriod"/>
            </a:pPr>
            <a:r>
              <a:rPr lang="en-US" sz="1800" dirty="0">
                <a:latin typeface="+mn-lt"/>
              </a:rPr>
              <a:t>Provide anonymous access to web users </a:t>
            </a:r>
          </a:p>
          <a:p>
            <a:pPr marL="457200" indent="-457200">
              <a:buFont typeface="+mj-lt"/>
              <a:buAutoNum type="arabicPeriod"/>
            </a:pPr>
            <a:r>
              <a:rPr lang="en-US" sz="1800" dirty="0">
                <a:latin typeface="+mn-lt"/>
              </a:rPr>
              <a:t>Run the website on a t2.small EC2 instance, and provide Secure Shell (SSH) access to administrators</a:t>
            </a:r>
          </a:p>
          <a:p>
            <a:pPr marL="457200" indent="-457200">
              <a:buFont typeface="+mj-lt"/>
              <a:buAutoNum type="arabicPeriod"/>
            </a:pPr>
            <a:r>
              <a:rPr lang="en-US" sz="1800" dirty="0">
                <a:latin typeface="+mn-lt"/>
              </a:rPr>
              <a:t>Provide high availability to the website through a load balancer </a:t>
            </a:r>
          </a:p>
          <a:p>
            <a:pPr marL="457200" indent="-457200">
              <a:buFont typeface="+mj-lt"/>
              <a:buAutoNum type="arabicPeriod"/>
            </a:pPr>
            <a:r>
              <a:rPr lang="en-US" sz="1800" dirty="0">
                <a:latin typeface="+mn-lt"/>
              </a:rPr>
              <a:t>Store database connection information in the AWS Systems Manager Parameter Store</a:t>
            </a:r>
          </a:p>
          <a:p>
            <a:pPr marL="457200" indent="-457200">
              <a:buFont typeface="+mj-lt"/>
              <a:buAutoNum type="arabicPeriod"/>
            </a:pPr>
            <a:r>
              <a:rPr lang="en-US" sz="1800" dirty="0">
                <a:latin typeface="+mn-lt"/>
              </a:rPr>
              <a:t>Provide automatic scaling that uses a launch template</a:t>
            </a:r>
          </a:p>
        </p:txBody>
      </p:sp>
      <p:pic>
        <p:nvPicPr>
          <p:cNvPr id="8" name="Content Placeholder 6">
            <a:extLst>
              <a:ext uri="{FF2B5EF4-FFF2-40B4-BE49-F238E27FC236}">
                <a16:creationId xmlns:a16="http://schemas.microsoft.com/office/drawing/2014/main" id="{D89CA4F7-02DC-C34D-8AE4-A82FC4AB04AF}"/>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115363" y="1709928"/>
            <a:ext cx="5505450" cy="3670300"/>
          </a:xfrm>
          <a:prstGeom prst="rect">
            <a:avLst/>
          </a:prstGeom>
        </p:spPr>
      </p:pic>
    </p:spTree>
    <p:custDataLst>
      <p:tags r:id="rId1"/>
    </p:custDataLst>
    <p:extLst>
      <p:ext uri="{BB962C8B-B14F-4D97-AF65-F5344CB8AC3E}">
        <p14:creationId xmlns:p14="http://schemas.microsoft.com/office/powerpoint/2010/main" val="8642811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DF15A83-8D5A-ED4F-BA32-6245CB09EC53}"/>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t>25</a:t>
            </a:fld>
            <a:endParaRPr lang="en-US" dirty="0"/>
          </a:p>
        </p:txBody>
      </p:sp>
      <p:sp>
        <p:nvSpPr>
          <p:cNvPr id="2" name="Title 1"/>
          <p:cNvSpPr>
            <a:spLocks noGrp="1"/>
          </p:cNvSpPr>
          <p:nvPr>
            <p:ph type="title"/>
          </p:nvPr>
        </p:nvSpPr>
        <p:spPr/>
        <p:txBody>
          <a:bodyPr/>
          <a:lstStyle/>
          <a:p>
            <a:r>
              <a:rPr lang="en-US" dirty="0">
                <a:latin typeface="+mj-lt"/>
              </a:rPr>
              <a:t>Capstone project: Resources </a:t>
            </a:r>
          </a:p>
        </p:txBody>
      </p:sp>
      <p:sp>
        <p:nvSpPr>
          <p:cNvPr id="11" name="Content Placeholder 10">
            <a:extLst>
              <a:ext uri="{FF2B5EF4-FFF2-40B4-BE49-F238E27FC236}">
                <a16:creationId xmlns:a16="http://schemas.microsoft.com/office/drawing/2014/main" id="{9DD4E6C2-9551-4367-8525-03C4D4E3869A}"/>
              </a:ext>
            </a:extLst>
          </p:cNvPr>
          <p:cNvSpPr>
            <a:spLocks noGrp="1"/>
          </p:cNvSpPr>
          <p:nvPr>
            <p:ph sz="quarter" idx="21"/>
          </p:nvPr>
        </p:nvSpPr>
        <p:spPr>
          <a:xfrm>
            <a:off x="365760" y="1143000"/>
            <a:ext cx="5504688" cy="4645152"/>
          </a:xfrm>
        </p:spPr>
        <p:txBody>
          <a:bodyPr/>
          <a:lstStyle/>
          <a:p>
            <a:r>
              <a:rPr lang="en-US" dirty="0"/>
              <a:t>PHP code stored in a .zip file</a:t>
            </a:r>
          </a:p>
          <a:p>
            <a:r>
              <a:rPr lang="en-US" dirty="0"/>
              <a:t>MySQL dump file that contains the data</a:t>
            </a:r>
          </a:p>
          <a:p>
            <a:r>
              <a:rPr lang="en-US" dirty="0"/>
              <a:t>AWS resources that are displayed in the architecture diagram</a:t>
            </a:r>
          </a:p>
        </p:txBody>
      </p:sp>
      <p:pic>
        <p:nvPicPr>
          <p:cNvPr id="13" name="Content Placeholder 12" descr="Architecture diagram with VPC spread across two Availability Zones, where each Availability Zone has a public and private subnet. See description in the slide notes.">
            <a:extLst>
              <a:ext uri="{FF2B5EF4-FFF2-40B4-BE49-F238E27FC236}">
                <a16:creationId xmlns:a16="http://schemas.microsoft.com/office/drawing/2014/main" id="{689962EC-039B-4EBA-84CC-A3671136295B}"/>
              </a:ext>
            </a:extLst>
          </p:cNvPr>
          <p:cNvPicPr>
            <a:picLocks noGrp="1" noChangeAspect="1"/>
          </p:cNvPicPr>
          <p:nvPr>
            <p:ph idx="4294967295"/>
          </p:nvPr>
        </p:nvPicPr>
        <p:blipFill>
          <a:blip r:embed="rId4"/>
          <a:stretch>
            <a:fillRect/>
          </a:stretch>
        </p:blipFill>
        <p:spPr>
          <a:xfrm>
            <a:off x="5811838" y="1966913"/>
            <a:ext cx="6380162" cy="3308350"/>
          </a:xfrm>
        </p:spPr>
      </p:pic>
    </p:spTree>
    <p:custDataLst>
      <p:tags r:id="rId1"/>
    </p:custDataLst>
    <p:extLst>
      <p:ext uri="{BB962C8B-B14F-4D97-AF65-F5344CB8AC3E}">
        <p14:creationId xmlns:p14="http://schemas.microsoft.com/office/powerpoint/2010/main" val="1577789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FC5ECD2-AFF4-4A2B-9E54-AC9D736C4BC9}"/>
              </a:ext>
            </a:extLst>
          </p:cNvPr>
          <p:cNvSpPr>
            <a:spLocks noGrp="1"/>
          </p:cNvSpPr>
          <p:nvPr>
            <p:ph type="title"/>
          </p:nvPr>
        </p:nvSpPr>
        <p:spPr/>
        <p:txBody>
          <a:bodyPr>
            <a:normAutofit/>
          </a:bodyPr>
          <a:lstStyle/>
          <a:p>
            <a:r>
              <a:rPr lang="en-US" dirty="0"/>
              <a:t>Module wrap-up</a:t>
            </a:r>
          </a:p>
        </p:txBody>
      </p:sp>
      <p:sp>
        <p:nvSpPr>
          <p:cNvPr id="7" name="Text Placeholder 6">
            <a:extLst>
              <a:ext uri="{FF2B5EF4-FFF2-40B4-BE49-F238E27FC236}">
                <a16:creationId xmlns:a16="http://schemas.microsoft.com/office/drawing/2014/main" id="{A3440BC3-762D-4310-82DF-4E1F23D9E6A4}"/>
              </a:ext>
            </a:extLst>
          </p:cNvPr>
          <p:cNvSpPr>
            <a:spLocks noGrp="1"/>
          </p:cNvSpPr>
          <p:nvPr>
            <p:ph type="subTitle" idx="1"/>
          </p:nvPr>
        </p:nvSpPr>
        <p:spPr/>
        <p:txBody>
          <a:bodyPr/>
          <a:lstStyle/>
          <a:p>
            <a:r>
              <a:rPr lang="en-US" dirty="0"/>
              <a:t>Module 15: Bridging to Certification</a:t>
            </a:r>
          </a:p>
          <a:p>
            <a:endParaRPr lang="en-US" dirty="0"/>
          </a:p>
        </p:txBody>
      </p:sp>
    </p:spTree>
    <p:custDataLst>
      <p:tags r:id="rId1"/>
    </p:custDataLst>
    <p:extLst>
      <p:ext uri="{BB962C8B-B14F-4D97-AF65-F5344CB8AC3E}">
        <p14:creationId xmlns:p14="http://schemas.microsoft.com/office/powerpoint/2010/main" val="31912275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ECEECC-6889-3C4B-ADDE-289EB9D9F6A9}"/>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27</a:t>
            </a:fld>
            <a:endParaRPr lang="en-US" dirty="0"/>
          </a:p>
        </p:txBody>
      </p:sp>
      <p:sp>
        <p:nvSpPr>
          <p:cNvPr id="2" name="Title 1"/>
          <p:cNvSpPr>
            <a:spLocks noGrp="1"/>
          </p:cNvSpPr>
          <p:nvPr>
            <p:ph type="title"/>
          </p:nvPr>
        </p:nvSpPr>
        <p:spPr/>
        <p:txBody>
          <a:bodyPr>
            <a:noAutofit/>
          </a:bodyPr>
          <a:lstStyle/>
          <a:p>
            <a:r>
              <a:rPr lang="en-US" dirty="0">
                <a:latin typeface="+mj-lt"/>
              </a:rPr>
              <a:t>Module summary                                                     </a:t>
            </a:r>
          </a:p>
        </p:txBody>
      </p:sp>
      <p:sp>
        <p:nvSpPr>
          <p:cNvPr id="6" name="Content Placeholder 5">
            <a:extLst>
              <a:ext uri="{FF2B5EF4-FFF2-40B4-BE49-F238E27FC236}">
                <a16:creationId xmlns:a16="http://schemas.microsoft.com/office/drawing/2014/main" id="{96B1D8CB-247D-9047-BFCE-7C071A34030D}"/>
              </a:ext>
            </a:extLst>
          </p:cNvPr>
          <p:cNvSpPr>
            <a:spLocks noGrp="1"/>
          </p:cNvSpPr>
          <p:nvPr>
            <p:ph sz="quarter" idx="21"/>
          </p:nvPr>
        </p:nvSpPr>
        <p:spPr/>
        <p:txBody>
          <a:bodyPr/>
          <a:lstStyle/>
          <a:p>
            <a:pPr marL="0" indent="0">
              <a:buNone/>
            </a:pPr>
            <a:r>
              <a:rPr lang="en-US" dirty="0"/>
              <a:t>In summary, in this module, you learned how to:</a:t>
            </a:r>
          </a:p>
          <a:p>
            <a:r>
              <a:rPr lang="en-US" sz="2400" dirty="0"/>
              <a:t>Identify how to prepare for the AWS Certified Solutions Architect - Associate exam</a:t>
            </a:r>
          </a:p>
          <a:p>
            <a:r>
              <a:rPr lang="en-US" sz="2400" dirty="0"/>
              <a:t>Identify where to find resources</a:t>
            </a:r>
            <a:endParaRPr lang="en-US" dirty="0"/>
          </a:p>
        </p:txBody>
      </p:sp>
    </p:spTree>
    <p:custDataLst>
      <p:tags r:id="rId1"/>
    </p:custDataLst>
    <p:extLst>
      <p:ext uri="{BB962C8B-B14F-4D97-AF65-F5344CB8AC3E}">
        <p14:creationId xmlns:p14="http://schemas.microsoft.com/office/powerpoint/2010/main" val="27116608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9D071E9-1886-4EB3-B517-57EE3BACB16F}"/>
              </a:ext>
            </a:extLst>
          </p:cNvPr>
          <p:cNvSpPr>
            <a:spLocks noGrp="1"/>
          </p:cNvSpPr>
          <p:nvPr>
            <p:ph type="sldNum" sz="quarter" idx="20"/>
          </p:nvPr>
        </p:nvSpPr>
        <p:spPr/>
        <p:txBody>
          <a:bodyPr/>
          <a:lstStyle/>
          <a:p>
            <a:fld id="{B23121D6-781A-4B6C-8D9B-3A8188A614AE}" type="slidenum">
              <a:rPr lang="en-US" smtClean="0"/>
              <a:t>28</a:t>
            </a:fld>
            <a:endParaRPr lang="en-US"/>
          </a:p>
        </p:txBody>
      </p:sp>
      <p:sp>
        <p:nvSpPr>
          <p:cNvPr id="2" name="Title 1">
            <a:extLst>
              <a:ext uri="{FF2B5EF4-FFF2-40B4-BE49-F238E27FC236}">
                <a16:creationId xmlns:a16="http://schemas.microsoft.com/office/drawing/2014/main" id="{9B11474D-3771-4F25-8A94-0EF301AE2062}"/>
              </a:ext>
            </a:extLst>
          </p:cNvPr>
          <p:cNvSpPr>
            <a:spLocks noGrp="1"/>
          </p:cNvSpPr>
          <p:nvPr>
            <p:ph type="title"/>
          </p:nvPr>
        </p:nvSpPr>
        <p:spPr/>
        <p:txBody>
          <a:bodyPr/>
          <a:lstStyle/>
          <a:p>
            <a:r>
              <a:rPr lang="en-US" dirty="0"/>
              <a:t>Thank you</a:t>
            </a:r>
          </a:p>
        </p:txBody>
      </p:sp>
      <p:sp>
        <p:nvSpPr>
          <p:cNvPr id="6" name="Text Placeholder 5">
            <a:extLst>
              <a:ext uri="{FF2B5EF4-FFF2-40B4-BE49-F238E27FC236}">
                <a16:creationId xmlns:a16="http://schemas.microsoft.com/office/drawing/2014/main" id="{37D19DB1-8CC4-4D1C-8D48-67540AF80AAD}"/>
              </a:ext>
            </a:extLst>
          </p:cNvPr>
          <p:cNvSpPr>
            <a:spLocks noGrp="1"/>
          </p:cNvSpPr>
          <p:nvPr>
            <p:ph type="body" sz="quarter" idx="21"/>
          </p:nvPr>
        </p:nvSpPr>
        <p:spPr>
          <a:xfrm>
            <a:off x="2551176" y="5212079"/>
            <a:ext cx="9637776" cy="1054905"/>
          </a:xfrm>
        </p:spPr>
        <p:txBody>
          <a:bodyPr/>
          <a:lstStyle/>
          <a:p>
            <a:r>
              <a:rPr lang="en-US" dirty="0"/>
              <a:t>Corrections, feedback, or other questions? </a:t>
            </a:r>
            <a:br>
              <a:rPr lang="en-US" dirty="0"/>
            </a:br>
            <a:r>
              <a:rPr lang="en-US" dirty="0"/>
              <a:t>Contact us at </a:t>
            </a:r>
            <a:r>
              <a:rPr lang="en-US" dirty="0">
                <a:hlinkClick r:id="rId4">
                  <a:extLst>
                    <a:ext uri="{A12FA001-AC4F-418D-AE19-62706E023703}">
                      <ahyp:hlinkClr xmlns:ahyp="http://schemas.microsoft.com/office/drawing/2018/hyperlinkcolor" val="tx"/>
                    </a:ext>
                  </a:extLst>
                </a:hlinkClick>
              </a:rPr>
              <a:t>https://support.aws.amazon.com/#/contacts/aws-academy</a:t>
            </a:r>
            <a:r>
              <a:rPr lang="en-US" dirty="0"/>
              <a:t>.</a:t>
            </a:r>
            <a:br>
              <a:rPr lang="en-US" dirty="0"/>
            </a:br>
            <a:r>
              <a:rPr lang="en-US" dirty="0"/>
              <a:t>All trademarks are the property of their owners.</a:t>
            </a:r>
          </a:p>
        </p:txBody>
      </p:sp>
    </p:spTree>
    <p:custDataLst>
      <p:tags r:id="rId1"/>
    </p:custDataLst>
    <p:extLst>
      <p:ext uri="{BB962C8B-B14F-4D97-AF65-F5344CB8AC3E}">
        <p14:creationId xmlns:p14="http://schemas.microsoft.com/office/powerpoint/2010/main" val="1475152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0E9032A-B193-E649-B33A-8B2DE7FF0AB8}"/>
              </a:ext>
            </a:extLst>
          </p:cNvPr>
          <p:cNvSpPr>
            <a:spLocks noGrp="1"/>
          </p:cNvSpPr>
          <p:nvPr>
            <p:ph type="sldNum" sz="quarter" idx="20"/>
          </p:nvPr>
        </p:nvSpPr>
        <p:spPr/>
        <p:txBody>
          <a:bodyPr/>
          <a:lstStyle/>
          <a:p>
            <a:fld id="{B6A95138-A96E-2F42-A959-2EFD44FE4AB7}" type="slidenum">
              <a:rPr lang="en-US" smtClean="0"/>
              <a:pPr/>
              <a:t>3</a:t>
            </a:fld>
            <a:endParaRPr lang="en-US"/>
          </a:p>
        </p:txBody>
      </p:sp>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dirty="0"/>
              <a:t>Module objectives</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sz="quarter" idx="21"/>
          </p:nvPr>
        </p:nvSpPr>
        <p:spPr/>
        <p:txBody>
          <a:bodyPr/>
          <a:lstStyle/>
          <a:p>
            <a:pPr marL="0" indent="0">
              <a:buNone/>
            </a:pPr>
            <a:r>
              <a:rPr lang="en-US" dirty="0"/>
              <a:t>At the end of this module, you should be able to:</a:t>
            </a:r>
            <a:endParaRPr lang="en-US" dirty="0">
              <a:latin typeface="+mn-lt"/>
            </a:endParaRPr>
          </a:p>
          <a:p>
            <a:r>
              <a:rPr lang="en-US" sz="2400" dirty="0">
                <a:latin typeface="+mn-lt"/>
              </a:rPr>
              <a:t>Identify how to prepare for the AWS Certified Solutions Architect - Associate exam</a:t>
            </a:r>
          </a:p>
          <a:p>
            <a:r>
              <a:rPr lang="en-US" sz="2400" dirty="0">
                <a:latin typeface="+mn-lt"/>
              </a:rPr>
              <a:t>Identify where to find resources</a:t>
            </a:r>
            <a:endParaRPr lang="en-US" dirty="0">
              <a:latin typeface="+mn-lt"/>
            </a:endParaRPr>
          </a:p>
        </p:txBody>
      </p:sp>
    </p:spTree>
    <p:custDataLst>
      <p:tags r:id="rId1"/>
    </p:custDataLst>
    <p:extLst>
      <p:ext uri="{BB962C8B-B14F-4D97-AF65-F5344CB8AC3E}">
        <p14:creationId xmlns:p14="http://schemas.microsoft.com/office/powerpoint/2010/main" val="396247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mj-lt"/>
              </a:rPr>
              <a:t>Section 1: Certification exam resources</a:t>
            </a:r>
          </a:p>
        </p:txBody>
      </p:sp>
      <p:sp>
        <p:nvSpPr>
          <p:cNvPr id="3" name="Text Placeholder 2">
            <a:extLst>
              <a:ext uri="{FF2B5EF4-FFF2-40B4-BE49-F238E27FC236}">
                <a16:creationId xmlns:a16="http://schemas.microsoft.com/office/drawing/2014/main" id="{CD64B8E0-60AD-514D-93D6-076C58CF731E}"/>
              </a:ext>
            </a:extLst>
          </p:cNvPr>
          <p:cNvSpPr>
            <a:spLocks noGrp="1"/>
          </p:cNvSpPr>
          <p:nvPr>
            <p:ph type="subTitle" idx="1"/>
          </p:nvPr>
        </p:nvSpPr>
        <p:spPr/>
        <p:txBody>
          <a:bodyPr>
            <a:normAutofit/>
          </a:bodyPr>
          <a:lstStyle/>
          <a:p>
            <a:r>
              <a:rPr lang="en-US" dirty="0">
                <a:latin typeface="+mn-lt"/>
              </a:rPr>
              <a:t>Module 15: Bridging to Certification</a:t>
            </a:r>
          </a:p>
        </p:txBody>
      </p:sp>
    </p:spTree>
    <p:custDataLst>
      <p:tags r:id="rId1"/>
    </p:custDataLst>
    <p:extLst>
      <p:ext uri="{BB962C8B-B14F-4D97-AF65-F5344CB8AC3E}">
        <p14:creationId xmlns:p14="http://schemas.microsoft.com/office/powerpoint/2010/main" val="1605421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4A87C0-BCFD-EC45-8B35-DC9C93912BA5}"/>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5</a:t>
            </a:fld>
            <a:endParaRPr lang="en-US"/>
          </a:p>
        </p:txBody>
      </p:sp>
      <p:sp>
        <p:nvSpPr>
          <p:cNvPr id="2" name="Title 1"/>
          <p:cNvSpPr>
            <a:spLocks noGrp="1"/>
          </p:cNvSpPr>
          <p:nvPr>
            <p:ph type="title"/>
          </p:nvPr>
        </p:nvSpPr>
        <p:spPr/>
        <p:txBody>
          <a:bodyPr/>
          <a:lstStyle/>
          <a:p>
            <a:r>
              <a:rPr lang="en-US" dirty="0"/>
              <a:t>Certification exam domain 1 objectives</a:t>
            </a:r>
          </a:p>
        </p:txBody>
      </p:sp>
      <p:sp>
        <p:nvSpPr>
          <p:cNvPr id="5" name="Content Placeholder 4">
            <a:extLst>
              <a:ext uri="{FF2B5EF4-FFF2-40B4-BE49-F238E27FC236}">
                <a16:creationId xmlns:a16="http://schemas.microsoft.com/office/drawing/2014/main" id="{90140639-D974-447E-A7C0-0746E1D39D4E}"/>
              </a:ext>
            </a:extLst>
          </p:cNvPr>
          <p:cNvSpPr>
            <a:spLocks noGrp="1"/>
          </p:cNvSpPr>
          <p:nvPr>
            <p:ph sz="quarter" idx="21"/>
          </p:nvPr>
        </p:nvSpPr>
        <p:spPr/>
        <p:txBody>
          <a:bodyPr/>
          <a:lstStyle/>
          <a:p>
            <a:pPr marL="0" indent="0">
              <a:buNone/>
            </a:pPr>
            <a:r>
              <a:rPr lang="en-US" dirty="0">
                <a:latin typeface="Amazon Ember" panose="020B0603020204020204" pitchFamily="34" charset="0"/>
                <a:ea typeface="Amazon Ember" panose="020B0603020204020204" pitchFamily="34" charset="0"/>
                <a:cs typeface="Amazon Ember" panose="020B0603020204020204" pitchFamily="34" charset="0"/>
              </a:rPr>
              <a:t>Domain 1: Design Resilient Architectures (30%)</a:t>
            </a:r>
          </a:p>
          <a:p>
            <a:pPr marL="0" indent="0">
              <a:buNone/>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indent="0">
              <a:buNone/>
            </a:pPr>
            <a:r>
              <a:rPr lang="en-US" sz="2400" dirty="0"/>
              <a:t>1.1 Design a </a:t>
            </a:r>
            <a:r>
              <a:rPr lang="en-US" sz="240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multi-tier</a:t>
            </a:r>
            <a:r>
              <a:rPr lang="en-US" sz="2400" dirty="0"/>
              <a:t> architecture solution</a:t>
            </a:r>
          </a:p>
          <a:p>
            <a:pPr marL="0" indent="0">
              <a:buNone/>
            </a:pPr>
            <a:r>
              <a:rPr lang="en-US" sz="2400" dirty="0"/>
              <a:t>1.2 Design </a:t>
            </a:r>
            <a:r>
              <a:rPr lang="en-US" sz="240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highly available</a:t>
            </a:r>
            <a:r>
              <a:rPr lang="en-US" sz="2400" dirty="0">
                <a:solidFill>
                  <a:schemeClr val="accent6"/>
                </a:solidFill>
              </a:rPr>
              <a:t> </a:t>
            </a:r>
            <a:r>
              <a:rPr lang="en-US" sz="2400" dirty="0"/>
              <a:t>and/or </a:t>
            </a:r>
            <a:r>
              <a:rPr lang="en-US" sz="240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fault-tolerant</a:t>
            </a:r>
            <a:r>
              <a:rPr lang="en-US" sz="2400" dirty="0"/>
              <a:t> architectures</a:t>
            </a:r>
          </a:p>
          <a:p>
            <a:pPr marL="0" indent="0">
              <a:buNone/>
            </a:pPr>
            <a:r>
              <a:rPr lang="en-US" sz="2400" dirty="0"/>
              <a:t>1.3 Design </a:t>
            </a:r>
            <a:r>
              <a:rPr lang="en-US" sz="240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decoupling mechanisms</a:t>
            </a:r>
            <a:r>
              <a:rPr lang="en-US" sz="2400" dirty="0">
                <a:solidFill>
                  <a:schemeClr val="accent6"/>
                </a:solidFill>
              </a:rPr>
              <a:t> </a:t>
            </a:r>
            <a:r>
              <a:rPr lang="en-US" sz="2400" dirty="0"/>
              <a:t>using AWS services</a:t>
            </a:r>
          </a:p>
          <a:p>
            <a:pPr marL="0" indent="0">
              <a:buNone/>
            </a:pPr>
            <a:r>
              <a:rPr lang="en-US" sz="2400" dirty="0"/>
              <a:t>1.4 Choose appropriate </a:t>
            </a:r>
            <a:r>
              <a:rPr lang="en-US" sz="240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resilient storage</a:t>
            </a:r>
          </a:p>
          <a:p>
            <a:pPr marL="0" indent="0">
              <a:buNone/>
            </a:pPr>
            <a:endParaRPr lang="en-US" dirty="0"/>
          </a:p>
        </p:txBody>
      </p:sp>
      <p:pic>
        <p:nvPicPr>
          <p:cNvPr id="13" name="Content Placeholder 10">
            <a:extLst>
              <a:ext uri="{FF2B5EF4-FFF2-40B4-BE49-F238E27FC236}">
                <a16:creationId xmlns:a16="http://schemas.microsoft.com/office/drawing/2014/main" id="{034F5C5D-7305-4849-9B5F-9866CC05C63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867466" y="4271529"/>
            <a:ext cx="1905434" cy="1905434"/>
          </a:xfrm>
          <a:prstGeom prst="rect">
            <a:avLst/>
          </a:prstGeom>
        </p:spPr>
      </p:pic>
    </p:spTree>
    <p:custDataLst>
      <p:tags r:id="rId1"/>
    </p:custDataLst>
    <p:extLst>
      <p:ext uri="{BB962C8B-B14F-4D97-AF65-F5344CB8AC3E}">
        <p14:creationId xmlns:p14="http://schemas.microsoft.com/office/powerpoint/2010/main" val="2115897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4A87C0-BCFD-EC45-8B35-DC9C93912BA5}"/>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6</a:t>
            </a:fld>
            <a:endParaRPr lang="en-US"/>
          </a:p>
        </p:txBody>
      </p:sp>
      <p:sp>
        <p:nvSpPr>
          <p:cNvPr id="2" name="Title 1"/>
          <p:cNvSpPr>
            <a:spLocks noGrp="1"/>
          </p:cNvSpPr>
          <p:nvPr>
            <p:ph type="title"/>
          </p:nvPr>
        </p:nvSpPr>
        <p:spPr/>
        <p:txBody>
          <a:bodyPr/>
          <a:lstStyle/>
          <a:p>
            <a:r>
              <a:rPr lang="en-US" dirty="0"/>
              <a:t>Certification exam domain 2 objectives</a:t>
            </a:r>
          </a:p>
        </p:txBody>
      </p:sp>
      <p:sp>
        <p:nvSpPr>
          <p:cNvPr id="5" name="Content Placeholder 4">
            <a:extLst>
              <a:ext uri="{FF2B5EF4-FFF2-40B4-BE49-F238E27FC236}">
                <a16:creationId xmlns:a16="http://schemas.microsoft.com/office/drawing/2014/main" id="{970BCB04-6685-442C-B8BF-4D21B37CA97A}"/>
              </a:ext>
            </a:extLst>
          </p:cNvPr>
          <p:cNvSpPr>
            <a:spLocks noGrp="1"/>
          </p:cNvSpPr>
          <p:nvPr>
            <p:ph sz="quarter" idx="21"/>
          </p:nvPr>
        </p:nvSpPr>
        <p:spPr/>
        <p:txBody>
          <a:bodyPr/>
          <a:lstStyle/>
          <a:p>
            <a:pPr marL="0" indent="0">
              <a:buNone/>
            </a:pPr>
            <a:r>
              <a:rPr lang="en-US" dirty="0">
                <a:latin typeface="Amazon Ember" panose="020B0603020204020204" pitchFamily="34" charset="0"/>
                <a:ea typeface="Amazon Ember" panose="020B0603020204020204" pitchFamily="34" charset="0"/>
                <a:cs typeface="Amazon Ember" panose="020B0603020204020204" pitchFamily="34" charset="0"/>
              </a:rPr>
              <a:t>Domain 2: Design High-Performing Architectures (28%)</a:t>
            </a:r>
          </a:p>
          <a:p>
            <a:pPr marL="0" indent="0">
              <a:buNone/>
            </a:pPr>
            <a:endParaRPr lang="en-US" dirty="0"/>
          </a:p>
          <a:p>
            <a:pPr marL="0" indent="0">
              <a:buNone/>
            </a:pPr>
            <a:r>
              <a:rPr lang="en-US" sz="2400" dirty="0"/>
              <a:t>2.1 Identify </a:t>
            </a:r>
            <a:r>
              <a:rPr lang="en-US" sz="240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elastic and scalable compute</a:t>
            </a:r>
            <a:r>
              <a:rPr lang="en-US" sz="2400" dirty="0"/>
              <a:t> solutions for a workload</a:t>
            </a:r>
          </a:p>
          <a:p>
            <a:pPr marL="0" indent="0">
              <a:buNone/>
            </a:pPr>
            <a:r>
              <a:rPr lang="en-US" sz="2400" dirty="0"/>
              <a:t>2.2 Select </a:t>
            </a:r>
            <a:r>
              <a:rPr lang="en-US" sz="240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high-performing and scalable storage</a:t>
            </a:r>
            <a:r>
              <a:rPr lang="en-US" sz="2400" dirty="0">
                <a:solidFill>
                  <a:schemeClr val="accent6"/>
                </a:solidFill>
              </a:rPr>
              <a:t> </a:t>
            </a:r>
            <a:r>
              <a:rPr lang="en-US" sz="2400" dirty="0"/>
              <a:t>solutions for a workload</a:t>
            </a:r>
          </a:p>
          <a:p>
            <a:pPr marL="0" indent="0">
              <a:buNone/>
            </a:pPr>
            <a:r>
              <a:rPr lang="en-US" sz="2400" dirty="0"/>
              <a:t>2.3 Select </a:t>
            </a:r>
            <a:r>
              <a:rPr lang="en-US" sz="240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high-performing networking</a:t>
            </a:r>
            <a:r>
              <a:rPr lang="en-US" sz="2400" dirty="0"/>
              <a:t> solutions for a workload</a:t>
            </a:r>
          </a:p>
          <a:p>
            <a:pPr marL="0" indent="0">
              <a:buNone/>
            </a:pPr>
            <a:r>
              <a:rPr lang="en-US" sz="2400" dirty="0"/>
              <a:t>2.4 Choose </a:t>
            </a:r>
            <a:r>
              <a:rPr lang="en-US" sz="240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high-performing database</a:t>
            </a:r>
            <a:r>
              <a:rPr lang="en-US" sz="2400" dirty="0">
                <a:solidFill>
                  <a:schemeClr val="accent6"/>
                </a:solidFill>
              </a:rPr>
              <a:t> </a:t>
            </a:r>
            <a:r>
              <a:rPr lang="en-US" sz="2400" dirty="0"/>
              <a:t>solutions for a workload</a:t>
            </a:r>
            <a:endParaRPr lang="en-US" dirty="0"/>
          </a:p>
          <a:p>
            <a:pPr marL="0" indent="0">
              <a:buNone/>
            </a:pPr>
            <a:endParaRPr lang="en-US" dirty="0"/>
          </a:p>
        </p:txBody>
      </p:sp>
      <p:pic>
        <p:nvPicPr>
          <p:cNvPr id="12" name="Content Placeholder 10">
            <a:extLst>
              <a:ext uri="{FF2B5EF4-FFF2-40B4-BE49-F238E27FC236}">
                <a16:creationId xmlns:a16="http://schemas.microsoft.com/office/drawing/2014/main" id="{6573CA5A-A74D-4A12-86AB-572A199E9FF1}"/>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867466" y="4271529"/>
            <a:ext cx="1905434" cy="1905434"/>
          </a:xfrm>
          <a:prstGeom prst="rect">
            <a:avLst/>
          </a:prstGeom>
        </p:spPr>
      </p:pic>
    </p:spTree>
    <p:custDataLst>
      <p:tags r:id="rId1"/>
    </p:custDataLst>
    <p:extLst>
      <p:ext uri="{BB962C8B-B14F-4D97-AF65-F5344CB8AC3E}">
        <p14:creationId xmlns:p14="http://schemas.microsoft.com/office/powerpoint/2010/main" val="2539641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4A87C0-BCFD-EC45-8B35-DC9C93912BA5}"/>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7</a:t>
            </a:fld>
            <a:endParaRPr lang="en-US"/>
          </a:p>
        </p:txBody>
      </p:sp>
      <p:sp>
        <p:nvSpPr>
          <p:cNvPr id="2" name="Title 1"/>
          <p:cNvSpPr>
            <a:spLocks noGrp="1"/>
          </p:cNvSpPr>
          <p:nvPr>
            <p:ph type="title"/>
          </p:nvPr>
        </p:nvSpPr>
        <p:spPr/>
        <p:txBody>
          <a:bodyPr/>
          <a:lstStyle/>
          <a:p>
            <a:r>
              <a:rPr lang="en-US" dirty="0"/>
              <a:t>Certification exam domain 3 objectives</a:t>
            </a:r>
          </a:p>
        </p:txBody>
      </p:sp>
      <p:sp>
        <p:nvSpPr>
          <p:cNvPr id="5" name="Content Placeholder 4">
            <a:extLst>
              <a:ext uri="{FF2B5EF4-FFF2-40B4-BE49-F238E27FC236}">
                <a16:creationId xmlns:a16="http://schemas.microsoft.com/office/drawing/2014/main" id="{A13D4AE5-D3BC-4CB2-B29E-3B63079655EC}"/>
              </a:ext>
            </a:extLst>
          </p:cNvPr>
          <p:cNvSpPr>
            <a:spLocks noGrp="1"/>
          </p:cNvSpPr>
          <p:nvPr>
            <p:ph sz="quarter" idx="21"/>
          </p:nvPr>
        </p:nvSpPr>
        <p:spPr/>
        <p:txBody>
          <a:bodyPr/>
          <a:lstStyle/>
          <a:p>
            <a:pPr marL="0" indent="0">
              <a:buNone/>
            </a:pPr>
            <a:r>
              <a:rPr lang="en-US" dirty="0">
                <a:latin typeface="Amazon Ember" panose="020B0603020204020204" pitchFamily="34" charset="0"/>
                <a:ea typeface="Amazon Ember" panose="020B0603020204020204" pitchFamily="34" charset="0"/>
                <a:cs typeface="Amazon Ember" panose="020B0603020204020204" pitchFamily="34" charset="0"/>
              </a:rPr>
              <a:t>Domain 3: Design Secure Applications and Architectures (24%)</a:t>
            </a:r>
          </a:p>
          <a:p>
            <a:pPr marL="0" indent="0">
              <a:buNone/>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indent="0">
              <a:buNone/>
            </a:pPr>
            <a:r>
              <a:rPr lang="en-US" sz="2400" dirty="0"/>
              <a:t>3.1 Design </a:t>
            </a:r>
            <a:r>
              <a:rPr lang="en-US" sz="240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secure access</a:t>
            </a:r>
            <a:r>
              <a:rPr lang="en-US" sz="2400" dirty="0">
                <a:solidFill>
                  <a:schemeClr val="accent6"/>
                </a:solidFill>
              </a:rPr>
              <a:t> </a:t>
            </a:r>
            <a:r>
              <a:rPr lang="en-US" sz="2400" dirty="0"/>
              <a:t>to AWS resources</a:t>
            </a:r>
          </a:p>
          <a:p>
            <a:pPr marL="0" indent="0">
              <a:buNone/>
            </a:pPr>
            <a:r>
              <a:rPr lang="en-US" sz="2400" dirty="0"/>
              <a:t>3.2 Design </a:t>
            </a:r>
            <a:r>
              <a:rPr lang="en-US" sz="240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secure application tiers</a:t>
            </a:r>
          </a:p>
          <a:p>
            <a:pPr marL="0" indent="0">
              <a:buNone/>
            </a:pPr>
            <a:r>
              <a:rPr lang="en-US" sz="2400" dirty="0"/>
              <a:t>3.3 Select appropriate </a:t>
            </a:r>
            <a:r>
              <a:rPr lang="en-US" sz="240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data security options</a:t>
            </a:r>
            <a:endParaRPr lang="en-US"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endParaRPr>
          </a:p>
          <a:p>
            <a:pPr marL="0" indent="0">
              <a:buNone/>
            </a:pPr>
            <a:endParaRPr lang="en-US" dirty="0"/>
          </a:p>
        </p:txBody>
      </p:sp>
      <p:pic>
        <p:nvPicPr>
          <p:cNvPr id="13" name="Content Placeholder 10">
            <a:extLst>
              <a:ext uri="{FF2B5EF4-FFF2-40B4-BE49-F238E27FC236}">
                <a16:creationId xmlns:a16="http://schemas.microsoft.com/office/drawing/2014/main" id="{B3F07D61-63D0-46D7-985A-5B401A87A1F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867466" y="4271529"/>
            <a:ext cx="1905434" cy="1905434"/>
          </a:xfrm>
          <a:prstGeom prst="rect">
            <a:avLst/>
          </a:prstGeom>
        </p:spPr>
      </p:pic>
    </p:spTree>
    <p:custDataLst>
      <p:tags r:id="rId1"/>
    </p:custDataLst>
    <p:extLst>
      <p:ext uri="{BB962C8B-B14F-4D97-AF65-F5344CB8AC3E}">
        <p14:creationId xmlns:p14="http://schemas.microsoft.com/office/powerpoint/2010/main" val="2022216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4A87C0-BCFD-EC45-8B35-DC9C93912BA5}"/>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8</a:t>
            </a:fld>
            <a:endParaRPr lang="en-US"/>
          </a:p>
        </p:txBody>
      </p:sp>
      <p:sp>
        <p:nvSpPr>
          <p:cNvPr id="2" name="Title 1"/>
          <p:cNvSpPr>
            <a:spLocks noGrp="1"/>
          </p:cNvSpPr>
          <p:nvPr>
            <p:ph type="title"/>
          </p:nvPr>
        </p:nvSpPr>
        <p:spPr/>
        <p:txBody>
          <a:bodyPr/>
          <a:lstStyle/>
          <a:p>
            <a:r>
              <a:rPr lang="en-US" dirty="0"/>
              <a:t>Certification exam domain 4 objectives</a:t>
            </a:r>
          </a:p>
        </p:txBody>
      </p:sp>
      <p:sp>
        <p:nvSpPr>
          <p:cNvPr id="5" name="Content Placeholder 4">
            <a:extLst>
              <a:ext uri="{FF2B5EF4-FFF2-40B4-BE49-F238E27FC236}">
                <a16:creationId xmlns:a16="http://schemas.microsoft.com/office/drawing/2014/main" id="{342BE110-3607-472F-9EC3-B77B215C29D7}"/>
              </a:ext>
            </a:extLst>
          </p:cNvPr>
          <p:cNvSpPr>
            <a:spLocks noGrp="1"/>
          </p:cNvSpPr>
          <p:nvPr>
            <p:ph sz="quarter" idx="21"/>
          </p:nvPr>
        </p:nvSpPr>
        <p:spPr/>
        <p:txBody>
          <a:bodyPr/>
          <a:lstStyle/>
          <a:p>
            <a:pPr marL="0" indent="0">
              <a:buNone/>
            </a:pPr>
            <a:r>
              <a:rPr lang="en-US" dirty="0">
                <a:latin typeface="Amazon Ember" panose="020B0603020204020204" pitchFamily="34" charset="0"/>
                <a:ea typeface="Amazon Ember" panose="020B0603020204020204" pitchFamily="34" charset="0"/>
                <a:cs typeface="Amazon Ember" panose="020B0603020204020204" pitchFamily="34" charset="0"/>
              </a:rPr>
              <a:t>Domain 4: Design Cost-Optimized Architectures (18%)</a:t>
            </a:r>
          </a:p>
          <a:p>
            <a:pPr marL="0" indent="0">
              <a:buNone/>
            </a:pPr>
            <a:endParaRPr lang="en-US" dirty="0"/>
          </a:p>
          <a:p>
            <a:pPr marL="0" indent="0">
              <a:buNone/>
            </a:pPr>
            <a:r>
              <a:rPr lang="en-US" sz="2400" dirty="0"/>
              <a:t>4.1 Identify </a:t>
            </a:r>
            <a:r>
              <a:rPr lang="en-US" sz="240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cost-effective storage</a:t>
            </a:r>
            <a:r>
              <a:rPr lang="en-US" sz="2400" dirty="0">
                <a:solidFill>
                  <a:schemeClr val="accent6"/>
                </a:solidFill>
              </a:rPr>
              <a:t> </a:t>
            </a:r>
            <a:r>
              <a:rPr lang="en-US" sz="2400" dirty="0"/>
              <a:t>solutions</a:t>
            </a:r>
          </a:p>
          <a:p>
            <a:pPr marL="0" indent="0">
              <a:buNone/>
            </a:pPr>
            <a:r>
              <a:rPr lang="en-US" sz="2400" dirty="0"/>
              <a:t>4.2 Identify </a:t>
            </a:r>
            <a:r>
              <a:rPr lang="en-US" sz="240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cost-effective compute and database</a:t>
            </a:r>
            <a:r>
              <a:rPr lang="en-US" sz="2400" dirty="0">
                <a:solidFill>
                  <a:schemeClr val="accent6"/>
                </a:solidFill>
              </a:rPr>
              <a:t> </a:t>
            </a:r>
            <a:r>
              <a:rPr lang="en-US" sz="2400" dirty="0"/>
              <a:t>services</a:t>
            </a:r>
          </a:p>
          <a:p>
            <a:pPr marL="0" indent="0">
              <a:buNone/>
            </a:pPr>
            <a:r>
              <a:rPr lang="en-US" sz="2400" dirty="0"/>
              <a:t>4.3 Design </a:t>
            </a:r>
            <a:r>
              <a:rPr lang="en-US" sz="240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cost-optimized network</a:t>
            </a:r>
            <a:r>
              <a:rPr lang="en-US" sz="2400" dirty="0">
                <a:solidFill>
                  <a:schemeClr val="accent6"/>
                </a:solidFill>
              </a:rPr>
              <a:t> </a:t>
            </a:r>
            <a:r>
              <a:rPr lang="en-US" sz="2400" dirty="0"/>
              <a:t>architectures</a:t>
            </a:r>
            <a:endParaRPr lang="en-US" dirty="0"/>
          </a:p>
          <a:p>
            <a:pPr marL="0" indent="0">
              <a:buNone/>
            </a:pPr>
            <a:endParaRPr lang="en-US" dirty="0"/>
          </a:p>
        </p:txBody>
      </p:sp>
      <p:pic>
        <p:nvPicPr>
          <p:cNvPr id="12" name="Content Placeholder 10">
            <a:extLst>
              <a:ext uri="{FF2B5EF4-FFF2-40B4-BE49-F238E27FC236}">
                <a16:creationId xmlns:a16="http://schemas.microsoft.com/office/drawing/2014/main" id="{04092B53-38B6-4CE8-A70A-E296BDD9AD49}"/>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867466" y="4271529"/>
            <a:ext cx="1905434" cy="1905434"/>
          </a:xfrm>
          <a:prstGeom prst="rect">
            <a:avLst/>
          </a:prstGeom>
        </p:spPr>
      </p:pic>
    </p:spTree>
    <p:custDataLst>
      <p:tags r:id="rId1"/>
    </p:custDataLst>
    <p:extLst>
      <p:ext uri="{BB962C8B-B14F-4D97-AF65-F5344CB8AC3E}">
        <p14:creationId xmlns:p14="http://schemas.microsoft.com/office/powerpoint/2010/main" val="4073727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4A87C0-BCFD-EC45-8B35-DC9C93912BA5}"/>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9</a:t>
            </a:fld>
            <a:endParaRPr lang="en-US"/>
          </a:p>
        </p:txBody>
      </p:sp>
      <p:sp>
        <p:nvSpPr>
          <p:cNvPr id="2" name="Title 1"/>
          <p:cNvSpPr>
            <a:spLocks noGrp="1"/>
          </p:cNvSpPr>
          <p:nvPr>
            <p:ph type="title"/>
          </p:nvPr>
        </p:nvSpPr>
        <p:spPr/>
        <p:txBody>
          <a:bodyPr/>
          <a:lstStyle/>
          <a:p>
            <a:r>
              <a:rPr lang="en-US" dirty="0"/>
              <a:t>Exam guide and sample questions</a:t>
            </a:r>
          </a:p>
        </p:txBody>
      </p:sp>
      <p:sp>
        <p:nvSpPr>
          <p:cNvPr id="17" name="TextBox 16">
            <a:extLst>
              <a:ext uri="{FF2B5EF4-FFF2-40B4-BE49-F238E27FC236}">
                <a16:creationId xmlns:a16="http://schemas.microsoft.com/office/drawing/2014/main" id="{ABE3E3AD-0123-45E2-83D4-25BE997BE235}"/>
              </a:ext>
            </a:extLst>
          </p:cNvPr>
          <p:cNvSpPr txBox="1"/>
          <p:nvPr/>
        </p:nvSpPr>
        <p:spPr>
          <a:xfrm>
            <a:off x="2437224" y="5702972"/>
            <a:ext cx="1912638" cy="523220"/>
          </a:xfrm>
          <a:prstGeom prst="rect">
            <a:avLst/>
          </a:prstGeom>
          <a:noFill/>
        </p:spPr>
        <p:txBody>
          <a:bodyPr wrap="none" rtlCol="0">
            <a:spAutoFit/>
          </a:bodyPr>
          <a:lstStyle/>
          <a:p>
            <a:pPr algn="ctr"/>
            <a:r>
              <a:rPr lang="en-US" sz="2800" dirty="0">
                <a:ea typeface="Amazon Ember Light" panose="020B0403020204020204" pitchFamily="34" charset="0"/>
                <a:cs typeface="Amazon Ember Light" panose="020B0403020204020204" pitchFamily="34" charset="0"/>
              </a:rPr>
              <a:t>Exam Guide</a:t>
            </a:r>
          </a:p>
        </p:txBody>
      </p:sp>
      <p:pic>
        <p:nvPicPr>
          <p:cNvPr id="16" name="Picture 15">
            <a:extLst>
              <a:ext uri="{FF2B5EF4-FFF2-40B4-BE49-F238E27FC236}">
                <a16:creationId xmlns:a16="http://schemas.microsoft.com/office/drawing/2014/main" id="{8BE72E0D-593F-4D95-9D80-27852FCD4AD8}"/>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002611" y="1524000"/>
            <a:ext cx="4781866" cy="4218972"/>
          </a:xfrm>
          <a:prstGeom prst="rect">
            <a:avLst/>
          </a:prstGeom>
        </p:spPr>
      </p:pic>
      <p:sp>
        <p:nvSpPr>
          <p:cNvPr id="18" name="TextBox 17">
            <a:extLst>
              <a:ext uri="{FF2B5EF4-FFF2-40B4-BE49-F238E27FC236}">
                <a16:creationId xmlns:a16="http://schemas.microsoft.com/office/drawing/2014/main" id="{95155FD5-1EED-455A-9176-20EF16CCFAC6}"/>
              </a:ext>
            </a:extLst>
          </p:cNvPr>
          <p:cNvSpPr txBox="1"/>
          <p:nvPr/>
        </p:nvSpPr>
        <p:spPr>
          <a:xfrm>
            <a:off x="7201531" y="5702972"/>
            <a:ext cx="3670299" cy="523220"/>
          </a:xfrm>
          <a:prstGeom prst="rect">
            <a:avLst/>
          </a:prstGeom>
          <a:noFill/>
        </p:spPr>
        <p:txBody>
          <a:bodyPr wrap="none" rtlCol="0">
            <a:spAutoFit/>
          </a:bodyPr>
          <a:lstStyle/>
          <a:p>
            <a:pPr algn="ctr"/>
            <a:r>
              <a:rPr lang="en-US" sz="2800" dirty="0">
                <a:ea typeface="Amazon Ember Light" panose="020B0403020204020204" pitchFamily="34" charset="0"/>
                <a:cs typeface="Amazon Ember Light" panose="020B0403020204020204" pitchFamily="34" charset="0"/>
              </a:rPr>
              <a:t>Sample Exam Questions</a:t>
            </a:r>
          </a:p>
        </p:txBody>
      </p:sp>
      <p:pic>
        <p:nvPicPr>
          <p:cNvPr id="13" name="Content Placeholder 12">
            <a:extLst>
              <a:ext uri="{FF2B5EF4-FFF2-40B4-BE49-F238E27FC236}">
                <a16:creationId xmlns:a16="http://schemas.microsoft.com/office/drawing/2014/main" id="{BF2B0F10-0524-42F2-8CE3-3941FB7FF460}"/>
              </a:ext>
              <a:ext uri="{C183D7F6-B498-43B3-948B-1728B52AA6E4}">
                <adec:decorative xmlns:adec="http://schemas.microsoft.com/office/drawing/2017/decorative" val="1"/>
              </a:ext>
            </a:extLst>
          </p:cNvPr>
          <p:cNvPicPr>
            <a:picLocks noGrp="1" noChangeAspect="1"/>
          </p:cNvPicPr>
          <p:nvPr>
            <p:ph sz="quarter" idx="21"/>
          </p:nvPr>
        </p:nvPicPr>
        <p:blipFill>
          <a:blip r:embed="rId5"/>
          <a:stretch>
            <a:fillRect/>
          </a:stretch>
        </p:blipFill>
        <p:spPr>
          <a:xfrm>
            <a:off x="6693408" y="1563624"/>
            <a:ext cx="4688683" cy="4142232"/>
          </a:xfrm>
        </p:spPr>
      </p:pic>
    </p:spTree>
    <p:custDataLst>
      <p:tags r:id="rId1"/>
    </p:custDataLst>
    <p:extLst>
      <p:ext uri="{BB962C8B-B14F-4D97-AF65-F5344CB8AC3E}">
        <p14:creationId xmlns:p14="http://schemas.microsoft.com/office/powerpoint/2010/main" val="55028612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4_TC-2022-ONEBRAND" val="0csGKSIY"/>
  <p:tag name="ARTICULATE_SLIDE_COUNT" val="28"/>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4_TC-2022-OneBrand">
  <a:themeElements>
    <a:clrScheme name="AWS Light 01">
      <a:dk1>
        <a:sysClr val="windowText" lastClr="000000"/>
      </a:dk1>
      <a:lt1>
        <a:sysClr val="window" lastClr="FFFFFF"/>
      </a:lt1>
      <a:dk2>
        <a:srgbClr val="232F3E"/>
      </a:dk2>
      <a:lt2>
        <a:srgbClr val="F1F3F3"/>
      </a:lt2>
      <a:accent1>
        <a:srgbClr val="00464F"/>
      </a:accent1>
      <a:accent2>
        <a:srgbClr val="36C2B4"/>
      </a:accent2>
      <a:accent3>
        <a:srgbClr val="F1F3F3"/>
      </a:accent3>
      <a:accent4>
        <a:srgbClr val="ADE422"/>
      </a:accent4>
      <a:accent5>
        <a:srgbClr val="C9208A"/>
      </a:accent5>
      <a:accent6>
        <a:srgbClr val="504BAB"/>
      </a:accent6>
      <a:hlink>
        <a:srgbClr val="504BAB"/>
      </a:hlink>
      <a:folHlink>
        <a:srgbClr val="504BAB"/>
      </a:folHlink>
    </a:clrScheme>
    <a:fontScheme name="Custom 1">
      <a:majorFont>
        <a:latin typeface="Amazon Ember Heavy"/>
        <a:ea typeface=""/>
        <a:cs typeface=""/>
      </a:majorFont>
      <a:minorFont>
        <a:latin typeface="Amazon Ember"/>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Plum">
      <a:srgbClr val="262262"/>
    </a:custClr>
    <a:custClr name="Plum-Medium">
      <a:srgbClr val="504BAB"/>
    </a:custClr>
    <a:custClr name="Plum-Bright">
      <a:srgbClr val="7E93EE"/>
    </a:custClr>
    <a:custClr name="Berry">
      <a:srgbClr val="9E1F63"/>
    </a:custClr>
    <a:custClr name="Berry-Medium">
      <a:srgbClr val="C9208A"/>
    </a:custClr>
    <a:custClr name="Berry-Bright">
      <a:srgbClr val="FF99FF"/>
    </a:custClr>
    <a:custClr name="AWS Orange">
      <a:srgbClr val="FF6633"/>
    </a:custClr>
    <a:custClr name="Smile">
      <a:srgbClr val="FF9900"/>
    </a:custClr>
    <a:custClr name="AWS Yellow">
      <a:srgbClr val="F3E502"/>
    </a:custClr>
    <a:custClr name="Green Apple">
      <a:srgbClr val="18AB4B"/>
    </a:custClr>
    <a:custClr name="Green Apple-Medium">
      <a:srgbClr val="ADE422"/>
    </a:custClr>
    <a:custClr name="Green Apple-Bright">
      <a:srgbClr val="E4FDBF"/>
    </a:custClr>
    <a:custClr name="Aqua">
      <a:srgbClr val="00464F"/>
    </a:custClr>
    <a:custClr name="Aqua-Medium">
      <a:srgbClr val="36C2B4"/>
    </a:custClr>
    <a:custClr name="Aqua-Bright">
      <a:srgbClr val="A6E7CE"/>
    </a:custClr>
    <a:custClr name="Sea Blue">
      <a:srgbClr val="005276"/>
    </a:custClr>
    <a:custClr name="Sea Blue-Medium">
      <a:srgbClr val="008296"/>
    </a:custClr>
    <a:custClr name="Sea Blue-Bright">
      <a:srgbClr val="7CD1EA"/>
    </a:custClr>
    <a:custClr name="Squid Ink">
      <a:srgbClr val="232F3E"/>
    </a:custClr>
    <a:custClr name="Stone">
      <a:srgbClr val="D4DADA"/>
    </a:custClr>
    <a:custClr name="Paper">
      <a:srgbClr val="F1F3F3"/>
    </a:custClr>
  </a:custClrLst>
  <a:extLst>
    <a:ext uri="{05A4C25C-085E-4340-85A3-A5531E510DB2}">
      <thm15:themeFamily xmlns:thm15="http://schemas.microsoft.com/office/thememl/2012/main" name="TC OneBrand Template.potx" id="{8954FABC-D5B5-44EC-B821-8FEC440C779C}" vid="{BC45DC1F-5B79-46F6-A8BD-962AD48C18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EB30683A6882D4798A1183E2061AB2B" ma:contentTypeVersion="6" ma:contentTypeDescription="Create a new document." ma:contentTypeScope="" ma:versionID="846e12e389a6305cd5a8a7fb8804a237">
  <xsd:schema xmlns:xsd="http://www.w3.org/2001/XMLSchema" xmlns:xs="http://www.w3.org/2001/XMLSchema" xmlns:p="http://schemas.microsoft.com/office/2006/metadata/properties" xmlns:ns2="3203751e-7f26-4ef4-9d45-82e84d52b1db" targetNamespace="http://schemas.microsoft.com/office/2006/metadata/properties" ma:root="true" ma:fieldsID="5ffe97e181145ec81612676624bca40f" ns2:_="">
    <xsd:import namespace="3203751e-7f26-4ef4-9d45-82e84d52b1d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03751e-7f26-4ef4-9d45-82e84d52b1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C0752BD-F26E-41FF-9FB5-6A9780D93A83}">
  <ds:schemaRefs>
    <ds:schemaRef ds:uri="http://purl.org/dc/terms/"/>
    <ds:schemaRef ds:uri="http://schemas.microsoft.com/office/2006/metadata/properties"/>
    <ds:schemaRef ds:uri="3203751e-7f26-4ef4-9d45-82e84d52b1db"/>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15031036-21FA-4572-951E-F15692D3DB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203751e-7f26-4ef4-9d45-82e84d52b1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1507056-CAA4-4785-A519-2D6E82754C9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TC OneBrand Template</Template>
  <TotalTime>197</TotalTime>
  <Words>2280</Words>
  <Application>Microsoft Office PowerPoint</Application>
  <PresentationFormat>Widescreen</PresentationFormat>
  <Paragraphs>235</Paragraphs>
  <Slides>28</Slides>
  <Notes>28</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Amazon Ember</vt:lpstr>
      <vt:lpstr>Amazon Ember Heavy</vt:lpstr>
      <vt:lpstr>Amazon Ember Light</vt:lpstr>
      <vt:lpstr>Arial</vt:lpstr>
      <vt:lpstr>Calibri</vt:lpstr>
      <vt:lpstr>Lucida Console</vt:lpstr>
      <vt:lpstr>4_TC-2022-OneBrand</vt:lpstr>
      <vt:lpstr>Module 15: Bridging to Certification</vt:lpstr>
      <vt:lpstr>Module overview</vt:lpstr>
      <vt:lpstr>Module objectives</vt:lpstr>
      <vt:lpstr>Section 1: Certification exam resources</vt:lpstr>
      <vt:lpstr>Certification exam domain 1 objectives</vt:lpstr>
      <vt:lpstr>Certification exam domain 2 objectives</vt:lpstr>
      <vt:lpstr>Certification exam domain 3 objectives</vt:lpstr>
      <vt:lpstr>Certification exam domain 4 objectives</vt:lpstr>
      <vt:lpstr>Exam guide and sample questions</vt:lpstr>
      <vt:lpstr>Exam readiness training</vt:lpstr>
      <vt:lpstr>Practice exam</vt:lpstr>
      <vt:lpstr>AWS whitepapers and guides</vt:lpstr>
      <vt:lpstr>AWS Well-Architected Framework</vt:lpstr>
      <vt:lpstr>AWS frequently asked questions</vt:lpstr>
      <vt:lpstr>Section 2: Additional resources</vt:lpstr>
      <vt:lpstr>AWS Documentation</vt:lpstr>
      <vt:lpstr>This is My Architecture video series</vt:lpstr>
      <vt:lpstr>AWS Cloud Adoption Framework</vt:lpstr>
      <vt:lpstr>There’s no substitute for  hands-on experience.</vt:lpstr>
      <vt:lpstr>Self-Paced Labs</vt:lpstr>
      <vt:lpstr>AWS Quick Starts</vt:lpstr>
      <vt:lpstr>Getting Started tutorials</vt:lpstr>
      <vt:lpstr>Optional course capstone project</vt:lpstr>
      <vt:lpstr>Capstone project: Customer requirements </vt:lpstr>
      <vt:lpstr>Capstone project: Resources </vt:lpstr>
      <vt:lpstr>Module wrap-up</vt:lpstr>
      <vt:lpstr>Module summary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Title</dc:title>
  <dc:creator>Stading, Katrina</dc:creator>
  <cp:lastModifiedBy>Mardi, Fatemeh</cp:lastModifiedBy>
  <cp:revision>17</cp:revision>
  <dcterms:created xsi:type="dcterms:W3CDTF">2022-03-28T19:31:41Z</dcterms:created>
  <dcterms:modified xsi:type="dcterms:W3CDTF">2023-04-10T20:53:18Z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F165A876-8CAE-4A38-BCA6-3F02F794F0E7</vt:lpwstr>
  </property>
  <property fmtid="{D5CDD505-2E9C-101B-9397-08002B2CF9AE}" pid="3" name="ArticulatePath">
    <vt:lpwstr>Presentation1</vt:lpwstr>
  </property>
  <property fmtid="{D5CDD505-2E9C-101B-9397-08002B2CF9AE}" pid="4" name="ContentTypeId">
    <vt:lpwstr>0x0101004EB30683A6882D4798A1183E2061AB2B</vt:lpwstr>
  </property>
</Properties>
</file>